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308" r:id="rId23"/>
    <p:sldId id="276" r:id="rId24"/>
    <p:sldId id="277" r:id="rId25"/>
    <p:sldId id="278" r:id="rId26"/>
    <p:sldId id="279" r:id="rId27"/>
    <p:sldId id="280" r:id="rId28"/>
    <p:sldId id="281" r:id="rId29"/>
    <p:sldId id="30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283" r:id="rId38"/>
    <p:sldId id="284" r:id="rId39"/>
    <p:sldId id="299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7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4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5ECD-428D-4863-A6AB-B7ECC012E548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16C7-7E84-4B97-BF8C-7BBEBAFF4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0704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5ECD-428D-4863-A6AB-B7ECC012E548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16C7-7E84-4B97-BF8C-7BBEBAFF4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117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5ECD-428D-4863-A6AB-B7ECC012E548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16C7-7E84-4B97-BF8C-7BBEBAFF4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767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5ECD-428D-4863-A6AB-B7ECC012E548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16C7-7E84-4B97-BF8C-7BBEBAFF4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932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5ECD-428D-4863-A6AB-B7ECC012E548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16C7-7E84-4B97-BF8C-7BBEBAFF4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8556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5ECD-428D-4863-A6AB-B7ECC012E548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16C7-7E84-4B97-BF8C-7BBEBAFF4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456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5ECD-428D-4863-A6AB-B7ECC012E548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16C7-7E84-4B97-BF8C-7BBEBAFF4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72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5ECD-428D-4863-A6AB-B7ECC012E548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16C7-7E84-4B97-BF8C-7BBEBAFF4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7948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5ECD-428D-4863-A6AB-B7ECC012E548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16C7-7E84-4B97-BF8C-7BBEBAFF4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682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5ECD-428D-4863-A6AB-B7ECC012E548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16C7-7E84-4B97-BF8C-7BBEBAFF4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2825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5ECD-428D-4863-A6AB-B7ECC012E548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116C7-7E84-4B97-BF8C-7BBEBAFF4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502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E5ECD-428D-4863-A6AB-B7ECC012E548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116C7-7E84-4B97-BF8C-7BBEBAFF4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205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rast</a:t>
            </a:r>
            <a:r>
              <a:rPr lang="en-US" dirty="0"/>
              <a:t> </a:t>
            </a:r>
            <a:r>
              <a:rPr lang="en-US" dirty="0" err="1"/>
              <a:t>gəlinən</a:t>
            </a:r>
            <a:r>
              <a:rPr lang="en-US" dirty="0"/>
              <a:t> </a:t>
            </a:r>
            <a:r>
              <a:rPr lang="en-US" dirty="0" err="1"/>
              <a:t>Süd</a:t>
            </a:r>
            <a:r>
              <a:rPr lang="en-US" dirty="0"/>
              <a:t> </a:t>
            </a:r>
            <a:r>
              <a:rPr lang="en-US" dirty="0" err="1"/>
              <a:t>vəzi</a:t>
            </a:r>
            <a:r>
              <a:rPr lang="en-US" dirty="0"/>
              <a:t> </a:t>
            </a:r>
            <a:r>
              <a:rPr lang="en-US" dirty="0" err="1"/>
              <a:t>şişləri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Bahadur</a:t>
            </a:r>
            <a:r>
              <a:rPr lang="en-US" dirty="0" smtClean="0"/>
              <a:t> ABBASOV</a:t>
            </a:r>
          </a:p>
          <a:p>
            <a:r>
              <a:rPr lang="az-Latn-AZ" dirty="0" smtClean="0"/>
              <a:t>Milli </a:t>
            </a:r>
            <a:r>
              <a:rPr lang="az-Latn-AZ" smtClean="0"/>
              <a:t>Onkologiya Mərkəzi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202358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1504" y="1"/>
            <a:ext cx="8686800" cy="497287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4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7875" y="1839119"/>
            <a:ext cx="8096250" cy="3810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231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Immunohistochemistry | Antibody Staining | IHC Det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560" y="-586627"/>
            <a:ext cx="9957792" cy="74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344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3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38678" y="357166"/>
            <a:ext cx="1835707" cy="58579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700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696" y="-29500"/>
            <a:ext cx="5184576" cy="691695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5739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7325" y="847629"/>
            <a:ext cx="9932271" cy="484198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3168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Latn-AZ" dirty="0" smtClean="0"/>
              <a:t>Qadın, 52 yaş, sol </a:t>
            </a:r>
            <a:r>
              <a:rPr lang="az-Latn-AZ" dirty="0" smtClean="0"/>
              <a:t>süd vəzi, tru-cut biopsiya. Ağciyərdə kütlə.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66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4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048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4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-1"/>
            <a:ext cx="9501222" cy="712591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79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49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42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</a:t>
            </a:r>
            <a:r>
              <a:rPr lang="az-Latn-AZ" dirty="0" smtClean="0"/>
              <a:t>əstə qadın, 48 yaş, hər iki süd vəzində törəmə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49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225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49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65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Latn-AZ" dirty="0" smtClean="0"/>
              <a:t>Qadın, 46 yaş, diffuz kitlə. Mastit?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17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-1"/>
            <a:ext cx="9572660" cy="717949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982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17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32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17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429784" cy="707233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095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17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68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17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429784" cy="707233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976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17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95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z-Latn-AZ" dirty="0" smtClean="0"/>
              <a:t>Qadın, 56 yaş. Radiolojik malign?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1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276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561909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940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178610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94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702732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705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232419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S100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1137" y="1825625"/>
            <a:ext cx="6605755" cy="4954316"/>
          </a:xfrm>
        </p:spPr>
      </p:pic>
    </p:spTree>
    <p:extLst>
      <p:ext uri="{BB962C8B-B14F-4D97-AF65-F5344CB8AC3E}">
        <p14:creationId xmlns:p14="http://schemas.microsoft.com/office/powerpoint/2010/main" xmlns="" val="3306952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S100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4849" y="1825625"/>
            <a:ext cx="6722043" cy="5041532"/>
          </a:xfrm>
        </p:spPr>
      </p:pic>
    </p:spTree>
    <p:extLst>
      <p:ext uri="{BB962C8B-B14F-4D97-AF65-F5344CB8AC3E}">
        <p14:creationId xmlns:p14="http://schemas.microsoft.com/office/powerpoint/2010/main" xmlns="" val="2251888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Ki67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8302" y="1825624"/>
            <a:ext cx="6688590" cy="5016443"/>
          </a:xfrm>
        </p:spPr>
      </p:pic>
    </p:spTree>
    <p:extLst>
      <p:ext uri="{BB962C8B-B14F-4D97-AF65-F5344CB8AC3E}">
        <p14:creationId xmlns:p14="http://schemas.microsoft.com/office/powerpoint/2010/main" xmlns="" val="828013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51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7352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861" y="0"/>
            <a:ext cx="10624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-27384"/>
            <a:ext cx="6912768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532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age1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358346" cy="70187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349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1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86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1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687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1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71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1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753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e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0"/>
            <a:ext cx="4476781" cy="335758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image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4562" y="3375421"/>
            <a:ext cx="4643438" cy="348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18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60</Words>
  <Application>Microsoft Office PowerPoint</Application>
  <PresentationFormat>Произвольный</PresentationFormat>
  <Paragraphs>10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Az rast gəlinən Süd vəzi şişləri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S100</vt:lpstr>
      <vt:lpstr>S100</vt:lpstr>
      <vt:lpstr>Ki67</vt:lpstr>
      <vt:lpstr>Слайд 37</vt:lpstr>
      <vt:lpstr>Слайд 38</vt:lpstr>
      <vt:lpstr>Слайд 39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Breast tumor cases</dc:title>
  <dc:creator>Bahadur Abbasov</dc:creator>
  <cp:lastModifiedBy>User</cp:lastModifiedBy>
  <cp:revision>6</cp:revision>
  <dcterms:created xsi:type="dcterms:W3CDTF">2024-03-31T13:28:23Z</dcterms:created>
  <dcterms:modified xsi:type="dcterms:W3CDTF">2024-05-03T03:14:41Z</dcterms:modified>
</cp:coreProperties>
</file>