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84" r:id="rId4"/>
  </p:sldMasterIdLst>
  <p:notesMasterIdLst>
    <p:notesMasterId r:id="rId15"/>
  </p:notesMasterIdLst>
  <p:handoutMasterIdLst>
    <p:handoutMasterId r:id="rId16"/>
  </p:handoutMasterIdLst>
  <p:sldIdLst>
    <p:sldId id="258" r:id="rId5"/>
    <p:sldId id="324" r:id="rId6"/>
    <p:sldId id="338" r:id="rId7"/>
    <p:sldId id="342" r:id="rId8"/>
    <p:sldId id="533" r:id="rId9"/>
    <p:sldId id="344" r:id="rId10"/>
    <p:sldId id="535" r:id="rId11"/>
    <p:sldId id="346" r:id="rId12"/>
    <p:sldId id="536" r:id="rId13"/>
    <p:sldId id="315" r:id="rId14"/>
  </p:sldIdLst>
  <p:sldSz cx="12192000" cy="6858000"/>
  <p:notesSz cx="6858000" cy="9144000"/>
  <p:defaultTextStyle>
    <a:defPPr rtl="0">
      <a:defRPr lang="tr-t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978" autoAdjust="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9EEFF7-4A2A-4839-9231-2B5E545F462B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55855DF-617F-4830-BF96-C978FD5021AD}">
      <dgm:prSet custT="1"/>
      <dgm:spPr/>
      <dgm:t>
        <a:bodyPr/>
        <a:lstStyle/>
        <a:p>
          <a:pPr algn="ctr"/>
          <a:r>
            <a:rPr lang="tr-TR" sz="4000" b="1"/>
            <a:t>SUNUM PLANI</a:t>
          </a:r>
          <a:endParaRPr lang="tr-TR" sz="4000" dirty="0">
            <a:latin typeface="+mj-lt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B7E4464-637C-46C5-BBD4-F2B05D2AD6F1}" type="parTrans" cxnId="{7A079079-9DC0-4BB4-BE24-3E7DBF72701A}">
      <dgm:prSet/>
      <dgm:spPr/>
      <dgm:t>
        <a:bodyPr/>
        <a:lstStyle/>
        <a:p>
          <a:endParaRPr lang="tr-TR"/>
        </a:p>
      </dgm:t>
    </dgm:pt>
    <dgm:pt modelId="{AB9E6EB9-FB4A-448F-A4E7-52E10D3AA979}" type="sibTrans" cxnId="{7A079079-9DC0-4BB4-BE24-3E7DBF72701A}">
      <dgm:prSet/>
      <dgm:spPr/>
      <dgm:t>
        <a:bodyPr/>
        <a:lstStyle/>
        <a:p>
          <a:endParaRPr lang="tr-TR"/>
        </a:p>
      </dgm:t>
    </dgm:pt>
    <dgm:pt modelId="{DF6F7315-AF40-4F9E-A913-93F50C282EA8}" type="pres">
      <dgm:prSet presAssocID="{C49EEFF7-4A2A-4839-9231-2B5E545F462B}" presName="linear" presStyleCnt="0">
        <dgm:presLayoutVars>
          <dgm:animLvl val="lvl"/>
          <dgm:resizeHandles val="exact"/>
        </dgm:presLayoutVars>
      </dgm:prSet>
      <dgm:spPr/>
    </dgm:pt>
    <dgm:pt modelId="{42E84595-30CD-48A8-A0E6-68FF457FCAE0}" type="pres">
      <dgm:prSet presAssocID="{D55855DF-617F-4830-BF96-C978FD5021A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6B47C35-A5A4-40DB-83F2-1F4EFC67C051}" type="presOf" srcId="{D55855DF-617F-4830-BF96-C978FD5021AD}" destId="{42E84595-30CD-48A8-A0E6-68FF457FCAE0}" srcOrd="0" destOrd="0" presId="urn:microsoft.com/office/officeart/2005/8/layout/vList2"/>
    <dgm:cxn modelId="{C669CB65-36BF-4ADD-83C5-4F8DF892450E}" type="presOf" srcId="{C49EEFF7-4A2A-4839-9231-2B5E545F462B}" destId="{DF6F7315-AF40-4F9E-A913-93F50C282EA8}" srcOrd="0" destOrd="0" presId="urn:microsoft.com/office/officeart/2005/8/layout/vList2"/>
    <dgm:cxn modelId="{7A079079-9DC0-4BB4-BE24-3E7DBF72701A}" srcId="{C49EEFF7-4A2A-4839-9231-2B5E545F462B}" destId="{D55855DF-617F-4830-BF96-C978FD5021AD}" srcOrd="0" destOrd="0" parTransId="{BB7E4464-637C-46C5-BBD4-F2B05D2AD6F1}" sibTransId="{AB9E6EB9-FB4A-448F-A4E7-52E10D3AA979}"/>
    <dgm:cxn modelId="{EE1CBF00-AC24-493C-87B6-7A7C8E759694}" type="presParOf" srcId="{DF6F7315-AF40-4F9E-A913-93F50C282EA8}" destId="{42E84595-30CD-48A8-A0E6-68FF457FCAE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4AD259-6B4F-4D36-A9DB-58F08DB48FB6}" type="doc">
      <dgm:prSet loTypeId="urn:microsoft.com/office/officeart/2005/8/layout/bProcess3" loCatId="process" qsTypeId="urn:microsoft.com/office/officeart/2005/8/quickstyle/3d2#1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A23E80AE-DF8D-40AE-A03B-A54E23A1EBDF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tr-TR" sz="2400" b="1" i="0" dirty="0">
              <a:latin typeface="Calibri" panose="020F0502020204030204" pitchFamily="34" charset="0"/>
              <a:cs typeface="Calibri" panose="020F0502020204030204" pitchFamily="34" charset="0"/>
            </a:rPr>
            <a:t>GİRİŞ</a:t>
          </a:r>
        </a:p>
      </dgm:t>
    </dgm:pt>
    <dgm:pt modelId="{77653046-91F6-495C-9813-3B66BBC876A8}" type="parTrans" cxnId="{A0259EEC-82DC-4416-BFBF-4E612C08A69C}">
      <dgm:prSet/>
      <dgm:spPr/>
      <dgm:t>
        <a:bodyPr/>
        <a:lstStyle/>
        <a:p>
          <a:endParaRPr lang="tr-TR"/>
        </a:p>
      </dgm:t>
    </dgm:pt>
    <dgm:pt modelId="{BA5AD480-998E-4968-9130-C669224EEADA}" type="sibTrans" cxnId="{A0259EEC-82DC-4416-BFBF-4E612C08A69C}">
      <dgm:prSet/>
      <dgm:spPr/>
      <dgm:t>
        <a:bodyPr/>
        <a:lstStyle/>
        <a:p>
          <a:endParaRPr lang="tr-TR"/>
        </a:p>
      </dgm:t>
    </dgm:pt>
    <dgm:pt modelId="{9A93DE16-E592-4C44-BC3C-37450C0834CC}">
      <dgm:prSet custT="1"/>
      <dgm:spPr>
        <a:solidFill>
          <a:srgbClr val="C00000"/>
        </a:solidFill>
      </dgm:spPr>
      <dgm:t>
        <a:bodyPr/>
        <a:lstStyle/>
        <a:p>
          <a:pPr rtl="0"/>
          <a:r>
            <a:rPr lang="tr-TR" sz="2400" b="1" dirty="0">
              <a:latin typeface="Calibri" panose="020F0502020204030204" pitchFamily="34" charset="0"/>
              <a:cs typeface="Calibri" panose="020F0502020204030204" pitchFamily="34" charset="0"/>
            </a:rPr>
            <a:t>AMAÇ</a:t>
          </a:r>
        </a:p>
      </dgm:t>
    </dgm:pt>
    <dgm:pt modelId="{B7FB16E6-ED89-4AB1-B562-047BAB87DAEA}" type="parTrans" cxnId="{7313A47C-9614-4081-B006-EDE976AAF7E0}">
      <dgm:prSet/>
      <dgm:spPr/>
      <dgm:t>
        <a:bodyPr/>
        <a:lstStyle/>
        <a:p>
          <a:endParaRPr lang="tr-TR"/>
        </a:p>
      </dgm:t>
    </dgm:pt>
    <dgm:pt modelId="{9BC650F8-16F1-45DF-8372-3D4E12AF60E8}" type="sibTrans" cxnId="{7313A47C-9614-4081-B006-EDE976AAF7E0}">
      <dgm:prSet/>
      <dgm:spPr/>
      <dgm:t>
        <a:bodyPr/>
        <a:lstStyle/>
        <a:p>
          <a:endParaRPr lang="tr-TR"/>
        </a:p>
      </dgm:t>
    </dgm:pt>
    <dgm:pt modelId="{04E1847E-C0C0-40AD-B180-3E226A9BED8F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tr-TR" sz="2800" b="1" dirty="0">
              <a:latin typeface="Calibri" panose="020F0502020204030204" pitchFamily="34" charset="0"/>
              <a:cs typeface="Calibri" panose="020F0502020204030204" pitchFamily="34" charset="0"/>
            </a:rPr>
            <a:t>GEREÇ ve YÖNTEM</a:t>
          </a:r>
        </a:p>
      </dgm:t>
    </dgm:pt>
    <dgm:pt modelId="{C845C9CD-8AD5-4A18-AFC3-18874B27D08D}" type="parTrans" cxnId="{929C1101-FC87-4800-8E63-7C59B3936268}">
      <dgm:prSet/>
      <dgm:spPr/>
      <dgm:t>
        <a:bodyPr/>
        <a:lstStyle/>
        <a:p>
          <a:endParaRPr lang="tr-TR"/>
        </a:p>
      </dgm:t>
    </dgm:pt>
    <dgm:pt modelId="{15269357-2B63-4B2C-B312-7ED6D3EC9B5B}" type="sibTrans" cxnId="{929C1101-FC87-4800-8E63-7C59B3936268}">
      <dgm:prSet/>
      <dgm:spPr/>
      <dgm:t>
        <a:bodyPr/>
        <a:lstStyle/>
        <a:p>
          <a:endParaRPr lang="tr-TR"/>
        </a:p>
      </dgm:t>
    </dgm:pt>
    <dgm:pt modelId="{011EF7F8-EA90-4BC0-A6F7-21698E592FAC}">
      <dgm:prSet custT="1"/>
      <dgm:spPr>
        <a:solidFill>
          <a:srgbClr val="7030A0"/>
        </a:solidFill>
      </dgm:spPr>
      <dgm:t>
        <a:bodyPr/>
        <a:lstStyle/>
        <a:p>
          <a:r>
            <a:rPr lang="tr-TR" sz="2800" b="1" dirty="0">
              <a:latin typeface="Calibri" panose="020F0502020204030204" pitchFamily="34" charset="0"/>
              <a:cs typeface="Calibri" panose="020F0502020204030204" pitchFamily="34" charset="0"/>
            </a:rPr>
            <a:t>BULGULAR</a:t>
          </a:r>
        </a:p>
      </dgm:t>
    </dgm:pt>
    <dgm:pt modelId="{92DBAD46-1D10-46D9-BA88-52BE3642B3A3}" type="parTrans" cxnId="{13B6F773-71E5-497A-9181-DE42CEDE3A42}">
      <dgm:prSet/>
      <dgm:spPr/>
      <dgm:t>
        <a:bodyPr/>
        <a:lstStyle/>
        <a:p>
          <a:endParaRPr lang="tr-TR"/>
        </a:p>
      </dgm:t>
    </dgm:pt>
    <dgm:pt modelId="{516AEA12-A574-49D9-B2EE-D1B5A3CAB452}" type="sibTrans" cxnId="{13B6F773-71E5-497A-9181-DE42CEDE3A42}">
      <dgm:prSet/>
      <dgm:spPr/>
      <dgm:t>
        <a:bodyPr/>
        <a:lstStyle/>
        <a:p>
          <a:endParaRPr lang="tr-TR"/>
        </a:p>
      </dgm:t>
    </dgm:pt>
    <dgm:pt modelId="{9DCFC76D-B06E-43B0-8F74-2A74FC0BE009}">
      <dgm:prSet custT="1"/>
      <dgm:spPr>
        <a:solidFill>
          <a:srgbClr val="002060"/>
        </a:solidFill>
      </dgm:spPr>
      <dgm:t>
        <a:bodyPr/>
        <a:lstStyle/>
        <a:p>
          <a:r>
            <a:rPr lang="tr-TR" sz="2800" b="1" dirty="0">
              <a:latin typeface="Calibri" panose="020F0502020204030204" pitchFamily="34" charset="0"/>
              <a:cs typeface="Calibri" panose="020F0502020204030204" pitchFamily="34" charset="0"/>
            </a:rPr>
            <a:t>SONUÇ</a:t>
          </a:r>
        </a:p>
      </dgm:t>
    </dgm:pt>
    <dgm:pt modelId="{583A7E33-967F-4FA2-A84C-E9C8A2A6C887}" type="parTrans" cxnId="{871F0189-DAD9-4AD9-B8C5-C089945F5995}">
      <dgm:prSet/>
      <dgm:spPr/>
      <dgm:t>
        <a:bodyPr/>
        <a:lstStyle/>
        <a:p>
          <a:endParaRPr lang="tr-TR"/>
        </a:p>
      </dgm:t>
    </dgm:pt>
    <dgm:pt modelId="{3EE523AE-DE63-47D0-BCB6-8856A7C08639}" type="sibTrans" cxnId="{871F0189-DAD9-4AD9-B8C5-C089945F5995}">
      <dgm:prSet/>
      <dgm:spPr/>
      <dgm:t>
        <a:bodyPr/>
        <a:lstStyle/>
        <a:p>
          <a:endParaRPr lang="tr-TR"/>
        </a:p>
      </dgm:t>
    </dgm:pt>
    <dgm:pt modelId="{85CC3655-CF5A-460D-BD86-7853713330B3}" type="pres">
      <dgm:prSet presAssocID="{D34AD259-6B4F-4D36-A9DB-58F08DB48FB6}" presName="Name0" presStyleCnt="0">
        <dgm:presLayoutVars>
          <dgm:dir/>
          <dgm:resizeHandles val="exact"/>
        </dgm:presLayoutVars>
      </dgm:prSet>
      <dgm:spPr/>
    </dgm:pt>
    <dgm:pt modelId="{BFB73160-1E08-4729-95EB-B1C9DB7B31DE}" type="pres">
      <dgm:prSet presAssocID="{A23E80AE-DF8D-40AE-A03B-A54E23A1EBDF}" presName="node" presStyleLbl="node1" presStyleIdx="0" presStyleCnt="5">
        <dgm:presLayoutVars>
          <dgm:bulletEnabled val="1"/>
        </dgm:presLayoutVars>
      </dgm:prSet>
      <dgm:spPr/>
    </dgm:pt>
    <dgm:pt modelId="{C5BFBAE3-785E-43F7-AA43-ABF404C03493}" type="pres">
      <dgm:prSet presAssocID="{BA5AD480-998E-4968-9130-C669224EEADA}" presName="sibTrans" presStyleLbl="sibTrans1D1" presStyleIdx="0" presStyleCnt="4"/>
      <dgm:spPr/>
    </dgm:pt>
    <dgm:pt modelId="{8A720917-62F2-4029-AF7E-E7C184073173}" type="pres">
      <dgm:prSet presAssocID="{BA5AD480-998E-4968-9130-C669224EEADA}" presName="connectorText" presStyleLbl="sibTrans1D1" presStyleIdx="0" presStyleCnt="4"/>
      <dgm:spPr/>
    </dgm:pt>
    <dgm:pt modelId="{96559F5B-4150-4BF5-8733-EE92C4DA2A0C}" type="pres">
      <dgm:prSet presAssocID="{9A93DE16-E592-4C44-BC3C-37450C0834CC}" presName="node" presStyleLbl="node1" presStyleIdx="1" presStyleCnt="5">
        <dgm:presLayoutVars>
          <dgm:bulletEnabled val="1"/>
        </dgm:presLayoutVars>
      </dgm:prSet>
      <dgm:spPr/>
    </dgm:pt>
    <dgm:pt modelId="{B84333E6-7F5C-4099-BD67-AEEED9F24B69}" type="pres">
      <dgm:prSet presAssocID="{9BC650F8-16F1-45DF-8372-3D4E12AF60E8}" presName="sibTrans" presStyleLbl="sibTrans1D1" presStyleIdx="1" presStyleCnt="4"/>
      <dgm:spPr/>
    </dgm:pt>
    <dgm:pt modelId="{821D0441-70E9-4CA3-A4BF-E160BB6395D6}" type="pres">
      <dgm:prSet presAssocID="{9BC650F8-16F1-45DF-8372-3D4E12AF60E8}" presName="connectorText" presStyleLbl="sibTrans1D1" presStyleIdx="1" presStyleCnt="4"/>
      <dgm:spPr/>
    </dgm:pt>
    <dgm:pt modelId="{D33614D3-E4A8-49AC-AF71-75522AB1E894}" type="pres">
      <dgm:prSet presAssocID="{04E1847E-C0C0-40AD-B180-3E226A9BED8F}" presName="node" presStyleLbl="node1" presStyleIdx="2" presStyleCnt="5" custLinFactNeighborX="62639" custLinFactNeighborY="2412">
        <dgm:presLayoutVars>
          <dgm:bulletEnabled val="1"/>
        </dgm:presLayoutVars>
      </dgm:prSet>
      <dgm:spPr/>
    </dgm:pt>
    <dgm:pt modelId="{FBC1E049-1393-48A2-8C52-1114BAD6FE56}" type="pres">
      <dgm:prSet presAssocID="{15269357-2B63-4B2C-B312-7ED6D3EC9B5B}" presName="sibTrans" presStyleLbl="sibTrans1D1" presStyleIdx="2" presStyleCnt="4"/>
      <dgm:spPr/>
    </dgm:pt>
    <dgm:pt modelId="{72F098CA-2876-460E-90EC-49107528AB4D}" type="pres">
      <dgm:prSet presAssocID="{15269357-2B63-4B2C-B312-7ED6D3EC9B5B}" presName="connectorText" presStyleLbl="sibTrans1D1" presStyleIdx="2" presStyleCnt="4"/>
      <dgm:spPr/>
    </dgm:pt>
    <dgm:pt modelId="{CB05CC3F-A7AF-484A-8550-C73BAEECA95C}" type="pres">
      <dgm:prSet presAssocID="{011EF7F8-EA90-4BC0-A6F7-21698E592FAC}" presName="node" presStyleLbl="node1" presStyleIdx="3" presStyleCnt="5" custLinFactNeighborX="34720" custLinFactNeighborY="648">
        <dgm:presLayoutVars>
          <dgm:bulletEnabled val="1"/>
        </dgm:presLayoutVars>
      </dgm:prSet>
      <dgm:spPr/>
    </dgm:pt>
    <dgm:pt modelId="{D615023E-EB27-41AE-B1E1-D8157976E3B7}" type="pres">
      <dgm:prSet presAssocID="{516AEA12-A574-49D9-B2EE-D1B5A3CAB452}" presName="sibTrans" presStyleLbl="sibTrans1D1" presStyleIdx="3" presStyleCnt="4"/>
      <dgm:spPr/>
    </dgm:pt>
    <dgm:pt modelId="{F5B009D4-07DD-4E3F-A84B-DAC7099CAC8D}" type="pres">
      <dgm:prSet presAssocID="{516AEA12-A574-49D9-B2EE-D1B5A3CAB452}" presName="connectorText" presStyleLbl="sibTrans1D1" presStyleIdx="3" presStyleCnt="4"/>
      <dgm:spPr/>
    </dgm:pt>
    <dgm:pt modelId="{3CD3596E-C6C0-49EC-8BFE-E84838C03A9F}" type="pres">
      <dgm:prSet presAssocID="{9DCFC76D-B06E-43B0-8F74-2A74FC0BE009}" presName="node" presStyleLbl="node1" presStyleIdx="4" presStyleCnt="5" custLinFactNeighborX="79839" custLinFactNeighborY="-1835">
        <dgm:presLayoutVars>
          <dgm:bulletEnabled val="1"/>
        </dgm:presLayoutVars>
      </dgm:prSet>
      <dgm:spPr/>
    </dgm:pt>
  </dgm:ptLst>
  <dgm:cxnLst>
    <dgm:cxn modelId="{929C1101-FC87-4800-8E63-7C59B3936268}" srcId="{D34AD259-6B4F-4D36-A9DB-58F08DB48FB6}" destId="{04E1847E-C0C0-40AD-B180-3E226A9BED8F}" srcOrd="2" destOrd="0" parTransId="{C845C9CD-8AD5-4A18-AFC3-18874B27D08D}" sibTransId="{15269357-2B63-4B2C-B312-7ED6D3EC9B5B}"/>
    <dgm:cxn modelId="{E8FC3005-9F6C-44FC-9A4C-6CA053D26325}" type="presOf" srcId="{BA5AD480-998E-4968-9130-C669224EEADA}" destId="{C5BFBAE3-785E-43F7-AA43-ABF404C03493}" srcOrd="0" destOrd="0" presId="urn:microsoft.com/office/officeart/2005/8/layout/bProcess3"/>
    <dgm:cxn modelId="{C2B8A70F-1DC8-44A5-A16E-5517649C6981}" type="presOf" srcId="{011EF7F8-EA90-4BC0-A6F7-21698E592FAC}" destId="{CB05CC3F-A7AF-484A-8550-C73BAEECA95C}" srcOrd="0" destOrd="0" presId="urn:microsoft.com/office/officeart/2005/8/layout/bProcess3"/>
    <dgm:cxn modelId="{D6783815-BB08-4DAC-9D87-F46D4D1656A4}" type="presOf" srcId="{04E1847E-C0C0-40AD-B180-3E226A9BED8F}" destId="{D33614D3-E4A8-49AC-AF71-75522AB1E894}" srcOrd="0" destOrd="0" presId="urn:microsoft.com/office/officeart/2005/8/layout/bProcess3"/>
    <dgm:cxn modelId="{2A9A8B1D-3143-49E7-9B2E-23E1F41FB164}" type="presOf" srcId="{15269357-2B63-4B2C-B312-7ED6D3EC9B5B}" destId="{72F098CA-2876-460E-90EC-49107528AB4D}" srcOrd="1" destOrd="0" presId="urn:microsoft.com/office/officeart/2005/8/layout/bProcess3"/>
    <dgm:cxn modelId="{8B9D992D-89FE-447C-9039-37EF3C5F9B6A}" type="presOf" srcId="{A23E80AE-DF8D-40AE-A03B-A54E23A1EBDF}" destId="{BFB73160-1E08-4729-95EB-B1C9DB7B31DE}" srcOrd="0" destOrd="0" presId="urn:microsoft.com/office/officeart/2005/8/layout/bProcess3"/>
    <dgm:cxn modelId="{13B6F773-71E5-497A-9181-DE42CEDE3A42}" srcId="{D34AD259-6B4F-4D36-A9DB-58F08DB48FB6}" destId="{011EF7F8-EA90-4BC0-A6F7-21698E592FAC}" srcOrd="3" destOrd="0" parTransId="{92DBAD46-1D10-46D9-BA88-52BE3642B3A3}" sibTransId="{516AEA12-A574-49D9-B2EE-D1B5A3CAB452}"/>
    <dgm:cxn modelId="{7313A47C-9614-4081-B006-EDE976AAF7E0}" srcId="{D34AD259-6B4F-4D36-A9DB-58F08DB48FB6}" destId="{9A93DE16-E592-4C44-BC3C-37450C0834CC}" srcOrd="1" destOrd="0" parTransId="{B7FB16E6-ED89-4AB1-B562-047BAB87DAEA}" sibTransId="{9BC650F8-16F1-45DF-8372-3D4E12AF60E8}"/>
    <dgm:cxn modelId="{871F0189-DAD9-4AD9-B8C5-C089945F5995}" srcId="{D34AD259-6B4F-4D36-A9DB-58F08DB48FB6}" destId="{9DCFC76D-B06E-43B0-8F74-2A74FC0BE009}" srcOrd="4" destOrd="0" parTransId="{583A7E33-967F-4FA2-A84C-E9C8A2A6C887}" sibTransId="{3EE523AE-DE63-47D0-BCB6-8856A7C08639}"/>
    <dgm:cxn modelId="{E2190E93-2331-4FB5-8EF8-575F1F1A405A}" type="presOf" srcId="{516AEA12-A574-49D9-B2EE-D1B5A3CAB452}" destId="{F5B009D4-07DD-4E3F-A84B-DAC7099CAC8D}" srcOrd="1" destOrd="0" presId="urn:microsoft.com/office/officeart/2005/8/layout/bProcess3"/>
    <dgm:cxn modelId="{975AB498-7A96-4CE1-A54A-6C36FA55716B}" type="presOf" srcId="{9DCFC76D-B06E-43B0-8F74-2A74FC0BE009}" destId="{3CD3596E-C6C0-49EC-8BFE-E84838C03A9F}" srcOrd="0" destOrd="0" presId="urn:microsoft.com/office/officeart/2005/8/layout/bProcess3"/>
    <dgm:cxn modelId="{366DDEA4-EBAC-4E4A-8AD6-A5C4BBA7F1DB}" type="presOf" srcId="{516AEA12-A574-49D9-B2EE-D1B5A3CAB452}" destId="{D615023E-EB27-41AE-B1E1-D8157976E3B7}" srcOrd="0" destOrd="0" presId="urn:microsoft.com/office/officeart/2005/8/layout/bProcess3"/>
    <dgm:cxn modelId="{839E73BD-A5A4-41CE-A586-65B24C821DDD}" type="presOf" srcId="{9BC650F8-16F1-45DF-8372-3D4E12AF60E8}" destId="{821D0441-70E9-4CA3-A4BF-E160BB6395D6}" srcOrd="1" destOrd="0" presId="urn:microsoft.com/office/officeart/2005/8/layout/bProcess3"/>
    <dgm:cxn modelId="{EE45ECD0-D3FC-45B8-9737-35B8AC2F5F3B}" type="presOf" srcId="{9A93DE16-E592-4C44-BC3C-37450C0834CC}" destId="{96559F5B-4150-4BF5-8733-EE92C4DA2A0C}" srcOrd="0" destOrd="0" presId="urn:microsoft.com/office/officeart/2005/8/layout/bProcess3"/>
    <dgm:cxn modelId="{59FE4DDF-5207-40FD-A134-E047D9B6C0D8}" type="presOf" srcId="{BA5AD480-998E-4968-9130-C669224EEADA}" destId="{8A720917-62F2-4029-AF7E-E7C184073173}" srcOrd="1" destOrd="0" presId="urn:microsoft.com/office/officeart/2005/8/layout/bProcess3"/>
    <dgm:cxn modelId="{A0259EEC-82DC-4416-BFBF-4E612C08A69C}" srcId="{D34AD259-6B4F-4D36-A9DB-58F08DB48FB6}" destId="{A23E80AE-DF8D-40AE-A03B-A54E23A1EBDF}" srcOrd="0" destOrd="0" parTransId="{77653046-91F6-495C-9813-3B66BBC876A8}" sibTransId="{BA5AD480-998E-4968-9130-C669224EEADA}"/>
    <dgm:cxn modelId="{1DF46EF5-CC4A-4874-A3AE-5CB88EC7EC6A}" type="presOf" srcId="{D34AD259-6B4F-4D36-A9DB-58F08DB48FB6}" destId="{85CC3655-CF5A-460D-BD86-7853713330B3}" srcOrd="0" destOrd="0" presId="urn:microsoft.com/office/officeart/2005/8/layout/bProcess3"/>
    <dgm:cxn modelId="{60F703F6-D25F-41F4-BB5D-C285DB2F5D2F}" type="presOf" srcId="{15269357-2B63-4B2C-B312-7ED6D3EC9B5B}" destId="{FBC1E049-1393-48A2-8C52-1114BAD6FE56}" srcOrd="0" destOrd="0" presId="urn:microsoft.com/office/officeart/2005/8/layout/bProcess3"/>
    <dgm:cxn modelId="{8249B7F6-8129-44BF-8508-D80D18E12C54}" type="presOf" srcId="{9BC650F8-16F1-45DF-8372-3D4E12AF60E8}" destId="{B84333E6-7F5C-4099-BD67-AEEED9F24B69}" srcOrd="0" destOrd="0" presId="urn:microsoft.com/office/officeart/2005/8/layout/bProcess3"/>
    <dgm:cxn modelId="{E68F06D1-4C8E-4294-AC5E-E058F9192294}" type="presParOf" srcId="{85CC3655-CF5A-460D-BD86-7853713330B3}" destId="{BFB73160-1E08-4729-95EB-B1C9DB7B31DE}" srcOrd="0" destOrd="0" presId="urn:microsoft.com/office/officeart/2005/8/layout/bProcess3"/>
    <dgm:cxn modelId="{E9EA7917-1B2B-41D0-AFD5-DA4EA044D561}" type="presParOf" srcId="{85CC3655-CF5A-460D-BD86-7853713330B3}" destId="{C5BFBAE3-785E-43F7-AA43-ABF404C03493}" srcOrd="1" destOrd="0" presId="urn:microsoft.com/office/officeart/2005/8/layout/bProcess3"/>
    <dgm:cxn modelId="{E2D440FD-FE70-4C9D-883D-0CBF41DC75D2}" type="presParOf" srcId="{C5BFBAE3-785E-43F7-AA43-ABF404C03493}" destId="{8A720917-62F2-4029-AF7E-E7C184073173}" srcOrd="0" destOrd="0" presId="urn:microsoft.com/office/officeart/2005/8/layout/bProcess3"/>
    <dgm:cxn modelId="{69002A21-0899-4AA8-B084-670F52D5B3B5}" type="presParOf" srcId="{85CC3655-CF5A-460D-BD86-7853713330B3}" destId="{96559F5B-4150-4BF5-8733-EE92C4DA2A0C}" srcOrd="2" destOrd="0" presId="urn:microsoft.com/office/officeart/2005/8/layout/bProcess3"/>
    <dgm:cxn modelId="{D1FBF6A1-96DD-40A1-B21E-A603DD676CD6}" type="presParOf" srcId="{85CC3655-CF5A-460D-BD86-7853713330B3}" destId="{B84333E6-7F5C-4099-BD67-AEEED9F24B69}" srcOrd="3" destOrd="0" presId="urn:microsoft.com/office/officeart/2005/8/layout/bProcess3"/>
    <dgm:cxn modelId="{9BF8C934-62A4-48FE-BD2E-2D87E0F8F28D}" type="presParOf" srcId="{B84333E6-7F5C-4099-BD67-AEEED9F24B69}" destId="{821D0441-70E9-4CA3-A4BF-E160BB6395D6}" srcOrd="0" destOrd="0" presId="urn:microsoft.com/office/officeart/2005/8/layout/bProcess3"/>
    <dgm:cxn modelId="{A2F065F4-120D-4F18-9B18-908E79847EB2}" type="presParOf" srcId="{85CC3655-CF5A-460D-BD86-7853713330B3}" destId="{D33614D3-E4A8-49AC-AF71-75522AB1E894}" srcOrd="4" destOrd="0" presId="urn:microsoft.com/office/officeart/2005/8/layout/bProcess3"/>
    <dgm:cxn modelId="{0405DF5F-3816-4AA3-8371-A9A01FC00DB7}" type="presParOf" srcId="{85CC3655-CF5A-460D-BD86-7853713330B3}" destId="{FBC1E049-1393-48A2-8C52-1114BAD6FE56}" srcOrd="5" destOrd="0" presId="urn:microsoft.com/office/officeart/2005/8/layout/bProcess3"/>
    <dgm:cxn modelId="{BF58988D-8C8A-4355-BDA0-EF0C411E6D2C}" type="presParOf" srcId="{FBC1E049-1393-48A2-8C52-1114BAD6FE56}" destId="{72F098CA-2876-460E-90EC-49107528AB4D}" srcOrd="0" destOrd="0" presId="urn:microsoft.com/office/officeart/2005/8/layout/bProcess3"/>
    <dgm:cxn modelId="{7F7EB1F4-451C-4683-BEFF-9B9AE385CD87}" type="presParOf" srcId="{85CC3655-CF5A-460D-BD86-7853713330B3}" destId="{CB05CC3F-A7AF-484A-8550-C73BAEECA95C}" srcOrd="6" destOrd="0" presId="urn:microsoft.com/office/officeart/2005/8/layout/bProcess3"/>
    <dgm:cxn modelId="{9012D45A-C1E7-4080-A63C-F94FB6E8FCCF}" type="presParOf" srcId="{85CC3655-CF5A-460D-BD86-7853713330B3}" destId="{D615023E-EB27-41AE-B1E1-D8157976E3B7}" srcOrd="7" destOrd="0" presId="urn:microsoft.com/office/officeart/2005/8/layout/bProcess3"/>
    <dgm:cxn modelId="{1921A687-5FD8-445B-9BC3-AA7C88597FAC}" type="presParOf" srcId="{D615023E-EB27-41AE-B1E1-D8157976E3B7}" destId="{F5B009D4-07DD-4E3F-A84B-DAC7099CAC8D}" srcOrd="0" destOrd="0" presId="urn:microsoft.com/office/officeart/2005/8/layout/bProcess3"/>
    <dgm:cxn modelId="{B07D54F1-5B7C-48C1-BD43-456992AC842C}" type="presParOf" srcId="{85CC3655-CF5A-460D-BD86-7853713330B3}" destId="{3CD3596E-C6C0-49EC-8BFE-E84838C03A9F}" srcOrd="8" destOrd="0" presId="urn:microsoft.com/office/officeart/2005/8/layout/bProcess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9EEFF7-4A2A-4839-9231-2B5E545F462B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55855DF-617F-4830-BF96-C978FD5021AD}">
      <dgm:prSet custT="1"/>
      <dgm:spPr/>
      <dgm:t>
        <a:bodyPr/>
        <a:lstStyle/>
        <a:p>
          <a:pPr algn="ctr"/>
          <a:r>
            <a:rPr lang="tr-TR" sz="3600" b="1" dirty="0">
              <a:latin typeface="+mj-lt"/>
              <a:cs typeface="Calibri" panose="020F0502020204030204" pitchFamily="34" charset="0"/>
            </a:rPr>
            <a:t>GİRİŞ ve AMAÇ</a:t>
          </a:r>
          <a:endParaRPr lang="tr-TR" sz="3600" dirty="0">
            <a:latin typeface="+mj-lt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B7E4464-637C-46C5-BBD4-F2B05D2AD6F1}" type="parTrans" cxnId="{7A079079-9DC0-4BB4-BE24-3E7DBF72701A}">
      <dgm:prSet/>
      <dgm:spPr/>
      <dgm:t>
        <a:bodyPr/>
        <a:lstStyle/>
        <a:p>
          <a:endParaRPr lang="tr-TR"/>
        </a:p>
      </dgm:t>
    </dgm:pt>
    <dgm:pt modelId="{AB9E6EB9-FB4A-448F-A4E7-52E10D3AA979}" type="sibTrans" cxnId="{7A079079-9DC0-4BB4-BE24-3E7DBF72701A}">
      <dgm:prSet/>
      <dgm:spPr/>
      <dgm:t>
        <a:bodyPr/>
        <a:lstStyle/>
        <a:p>
          <a:endParaRPr lang="tr-TR"/>
        </a:p>
      </dgm:t>
    </dgm:pt>
    <dgm:pt modelId="{DF6F7315-AF40-4F9E-A913-93F50C282EA8}" type="pres">
      <dgm:prSet presAssocID="{C49EEFF7-4A2A-4839-9231-2B5E545F462B}" presName="linear" presStyleCnt="0">
        <dgm:presLayoutVars>
          <dgm:animLvl val="lvl"/>
          <dgm:resizeHandles val="exact"/>
        </dgm:presLayoutVars>
      </dgm:prSet>
      <dgm:spPr/>
    </dgm:pt>
    <dgm:pt modelId="{42E84595-30CD-48A8-A0E6-68FF457FCAE0}" type="pres">
      <dgm:prSet presAssocID="{D55855DF-617F-4830-BF96-C978FD5021A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6B47C35-A5A4-40DB-83F2-1F4EFC67C051}" type="presOf" srcId="{D55855DF-617F-4830-BF96-C978FD5021AD}" destId="{42E84595-30CD-48A8-A0E6-68FF457FCAE0}" srcOrd="0" destOrd="0" presId="urn:microsoft.com/office/officeart/2005/8/layout/vList2"/>
    <dgm:cxn modelId="{C669CB65-36BF-4ADD-83C5-4F8DF892450E}" type="presOf" srcId="{C49EEFF7-4A2A-4839-9231-2B5E545F462B}" destId="{DF6F7315-AF40-4F9E-A913-93F50C282EA8}" srcOrd="0" destOrd="0" presId="urn:microsoft.com/office/officeart/2005/8/layout/vList2"/>
    <dgm:cxn modelId="{7A079079-9DC0-4BB4-BE24-3E7DBF72701A}" srcId="{C49EEFF7-4A2A-4839-9231-2B5E545F462B}" destId="{D55855DF-617F-4830-BF96-C978FD5021AD}" srcOrd="0" destOrd="0" parTransId="{BB7E4464-637C-46C5-BBD4-F2B05D2AD6F1}" sibTransId="{AB9E6EB9-FB4A-448F-A4E7-52E10D3AA979}"/>
    <dgm:cxn modelId="{EE1CBF00-AC24-493C-87B6-7A7C8E759694}" type="presParOf" srcId="{DF6F7315-AF40-4F9E-A913-93F50C282EA8}" destId="{42E84595-30CD-48A8-A0E6-68FF457FCAE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9EEFF7-4A2A-4839-9231-2B5E545F462B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55855DF-617F-4830-BF96-C978FD5021AD}">
      <dgm:prSet custT="1"/>
      <dgm:spPr/>
      <dgm:t>
        <a:bodyPr/>
        <a:lstStyle/>
        <a:p>
          <a:pPr algn="ctr"/>
          <a:endParaRPr lang="tr-TR" sz="3600" b="1" dirty="0">
            <a:latin typeface="+mj-lt"/>
            <a:cs typeface="Calibri" panose="020F0502020204030204" pitchFamily="34" charset="0"/>
          </a:endParaRPr>
        </a:p>
        <a:p>
          <a:pPr algn="ctr"/>
          <a:r>
            <a:rPr lang="tr-TR" sz="3600" b="1" dirty="0">
              <a:latin typeface="+mj-lt"/>
              <a:cs typeface="Calibri" panose="020F0502020204030204" pitchFamily="34" charset="0"/>
            </a:rPr>
            <a:t>GEREÇ ve YÖNTEM</a:t>
          </a:r>
        </a:p>
        <a:p>
          <a:pPr algn="ctr"/>
          <a:endParaRPr lang="tr-TR" sz="3600" dirty="0">
            <a:latin typeface="+mj-lt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B7E4464-637C-46C5-BBD4-F2B05D2AD6F1}" type="parTrans" cxnId="{7A079079-9DC0-4BB4-BE24-3E7DBF72701A}">
      <dgm:prSet/>
      <dgm:spPr/>
      <dgm:t>
        <a:bodyPr/>
        <a:lstStyle/>
        <a:p>
          <a:endParaRPr lang="tr-TR"/>
        </a:p>
      </dgm:t>
    </dgm:pt>
    <dgm:pt modelId="{AB9E6EB9-FB4A-448F-A4E7-52E10D3AA979}" type="sibTrans" cxnId="{7A079079-9DC0-4BB4-BE24-3E7DBF72701A}">
      <dgm:prSet/>
      <dgm:spPr/>
      <dgm:t>
        <a:bodyPr/>
        <a:lstStyle/>
        <a:p>
          <a:endParaRPr lang="tr-TR"/>
        </a:p>
      </dgm:t>
    </dgm:pt>
    <dgm:pt modelId="{DF6F7315-AF40-4F9E-A913-93F50C282EA8}" type="pres">
      <dgm:prSet presAssocID="{C49EEFF7-4A2A-4839-9231-2B5E545F462B}" presName="linear" presStyleCnt="0">
        <dgm:presLayoutVars>
          <dgm:animLvl val="lvl"/>
          <dgm:resizeHandles val="exact"/>
        </dgm:presLayoutVars>
      </dgm:prSet>
      <dgm:spPr/>
    </dgm:pt>
    <dgm:pt modelId="{42E84595-30CD-48A8-A0E6-68FF457FCAE0}" type="pres">
      <dgm:prSet presAssocID="{D55855DF-617F-4830-BF96-C978FD5021A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6B47C35-A5A4-40DB-83F2-1F4EFC67C051}" type="presOf" srcId="{D55855DF-617F-4830-BF96-C978FD5021AD}" destId="{42E84595-30CD-48A8-A0E6-68FF457FCAE0}" srcOrd="0" destOrd="0" presId="urn:microsoft.com/office/officeart/2005/8/layout/vList2"/>
    <dgm:cxn modelId="{C669CB65-36BF-4ADD-83C5-4F8DF892450E}" type="presOf" srcId="{C49EEFF7-4A2A-4839-9231-2B5E545F462B}" destId="{DF6F7315-AF40-4F9E-A913-93F50C282EA8}" srcOrd="0" destOrd="0" presId="urn:microsoft.com/office/officeart/2005/8/layout/vList2"/>
    <dgm:cxn modelId="{7A079079-9DC0-4BB4-BE24-3E7DBF72701A}" srcId="{C49EEFF7-4A2A-4839-9231-2B5E545F462B}" destId="{D55855DF-617F-4830-BF96-C978FD5021AD}" srcOrd="0" destOrd="0" parTransId="{BB7E4464-637C-46C5-BBD4-F2B05D2AD6F1}" sibTransId="{AB9E6EB9-FB4A-448F-A4E7-52E10D3AA979}"/>
    <dgm:cxn modelId="{EE1CBF00-AC24-493C-87B6-7A7C8E759694}" type="presParOf" srcId="{DF6F7315-AF40-4F9E-A913-93F50C282EA8}" destId="{42E84595-30CD-48A8-A0E6-68FF457FCAE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49EEFF7-4A2A-4839-9231-2B5E545F462B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55855DF-617F-4830-BF96-C978FD5021AD}">
      <dgm:prSet custT="1"/>
      <dgm:spPr/>
      <dgm:t>
        <a:bodyPr/>
        <a:lstStyle/>
        <a:p>
          <a:pPr algn="ctr"/>
          <a:endParaRPr lang="tr-TR" sz="3600" b="1" dirty="0">
            <a:latin typeface="+mj-lt"/>
            <a:cs typeface="Calibri" panose="020F0502020204030204" pitchFamily="34" charset="0"/>
          </a:endParaRPr>
        </a:p>
        <a:p>
          <a:pPr algn="ctr"/>
          <a:r>
            <a:rPr lang="tr-TR" sz="3600" b="1" dirty="0">
              <a:latin typeface="+mj-lt"/>
              <a:cs typeface="Calibri" panose="020F0502020204030204" pitchFamily="34" charset="0"/>
            </a:rPr>
            <a:t>GEREÇ ve YÖNTEM</a:t>
          </a:r>
        </a:p>
        <a:p>
          <a:pPr algn="ctr"/>
          <a:endParaRPr lang="tr-TR" sz="3600" dirty="0">
            <a:latin typeface="+mj-lt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B7E4464-637C-46C5-BBD4-F2B05D2AD6F1}" type="parTrans" cxnId="{7A079079-9DC0-4BB4-BE24-3E7DBF72701A}">
      <dgm:prSet/>
      <dgm:spPr/>
      <dgm:t>
        <a:bodyPr/>
        <a:lstStyle/>
        <a:p>
          <a:endParaRPr lang="tr-TR"/>
        </a:p>
      </dgm:t>
    </dgm:pt>
    <dgm:pt modelId="{AB9E6EB9-FB4A-448F-A4E7-52E10D3AA979}" type="sibTrans" cxnId="{7A079079-9DC0-4BB4-BE24-3E7DBF72701A}">
      <dgm:prSet/>
      <dgm:spPr/>
      <dgm:t>
        <a:bodyPr/>
        <a:lstStyle/>
        <a:p>
          <a:endParaRPr lang="tr-TR"/>
        </a:p>
      </dgm:t>
    </dgm:pt>
    <dgm:pt modelId="{DF6F7315-AF40-4F9E-A913-93F50C282EA8}" type="pres">
      <dgm:prSet presAssocID="{C49EEFF7-4A2A-4839-9231-2B5E545F462B}" presName="linear" presStyleCnt="0">
        <dgm:presLayoutVars>
          <dgm:animLvl val="lvl"/>
          <dgm:resizeHandles val="exact"/>
        </dgm:presLayoutVars>
      </dgm:prSet>
      <dgm:spPr/>
    </dgm:pt>
    <dgm:pt modelId="{42E84595-30CD-48A8-A0E6-68FF457FCAE0}" type="pres">
      <dgm:prSet presAssocID="{D55855DF-617F-4830-BF96-C978FD5021A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6B47C35-A5A4-40DB-83F2-1F4EFC67C051}" type="presOf" srcId="{D55855DF-617F-4830-BF96-C978FD5021AD}" destId="{42E84595-30CD-48A8-A0E6-68FF457FCAE0}" srcOrd="0" destOrd="0" presId="urn:microsoft.com/office/officeart/2005/8/layout/vList2"/>
    <dgm:cxn modelId="{C669CB65-36BF-4ADD-83C5-4F8DF892450E}" type="presOf" srcId="{C49EEFF7-4A2A-4839-9231-2B5E545F462B}" destId="{DF6F7315-AF40-4F9E-A913-93F50C282EA8}" srcOrd="0" destOrd="0" presId="urn:microsoft.com/office/officeart/2005/8/layout/vList2"/>
    <dgm:cxn modelId="{7A079079-9DC0-4BB4-BE24-3E7DBF72701A}" srcId="{C49EEFF7-4A2A-4839-9231-2B5E545F462B}" destId="{D55855DF-617F-4830-BF96-C978FD5021AD}" srcOrd="0" destOrd="0" parTransId="{BB7E4464-637C-46C5-BBD4-F2B05D2AD6F1}" sibTransId="{AB9E6EB9-FB4A-448F-A4E7-52E10D3AA979}"/>
    <dgm:cxn modelId="{EE1CBF00-AC24-493C-87B6-7A7C8E759694}" type="presParOf" srcId="{DF6F7315-AF40-4F9E-A913-93F50C282EA8}" destId="{42E84595-30CD-48A8-A0E6-68FF457FCAE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49EEFF7-4A2A-4839-9231-2B5E545F462B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55855DF-617F-4830-BF96-C978FD5021AD}">
      <dgm:prSet custT="1"/>
      <dgm:spPr/>
      <dgm:t>
        <a:bodyPr/>
        <a:lstStyle/>
        <a:p>
          <a:pPr algn="ctr"/>
          <a:r>
            <a:rPr lang="tr-TR" sz="3600" b="1" dirty="0">
              <a:latin typeface="+mj-lt"/>
              <a:cs typeface="Calibri" panose="020F0502020204030204" pitchFamily="34" charset="0"/>
            </a:rPr>
            <a:t>BULGULAR</a:t>
          </a:r>
          <a:endParaRPr lang="tr-TR" sz="3600" dirty="0">
            <a:latin typeface="+mj-lt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B7E4464-637C-46C5-BBD4-F2B05D2AD6F1}" type="parTrans" cxnId="{7A079079-9DC0-4BB4-BE24-3E7DBF72701A}">
      <dgm:prSet/>
      <dgm:spPr/>
      <dgm:t>
        <a:bodyPr/>
        <a:lstStyle/>
        <a:p>
          <a:endParaRPr lang="tr-TR"/>
        </a:p>
      </dgm:t>
    </dgm:pt>
    <dgm:pt modelId="{AB9E6EB9-FB4A-448F-A4E7-52E10D3AA979}" type="sibTrans" cxnId="{7A079079-9DC0-4BB4-BE24-3E7DBF72701A}">
      <dgm:prSet/>
      <dgm:spPr/>
      <dgm:t>
        <a:bodyPr/>
        <a:lstStyle/>
        <a:p>
          <a:endParaRPr lang="tr-TR"/>
        </a:p>
      </dgm:t>
    </dgm:pt>
    <dgm:pt modelId="{DF6F7315-AF40-4F9E-A913-93F50C282EA8}" type="pres">
      <dgm:prSet presAssocID="{C49EEFF7-4A2A-4839-9231-2B5E545F462B}" presName="linear" presStyleCnt="0">
        <dgm:presLayoutVars>
          <dgm:animLvl val="lvl"/>
          <dgm:resizeHandles val="exact"/>
        </dgm:presLayoutVars>
      </dgm:prSet>
      <dgm:spPr/>
    </dgm:pt>
    <dgm:pt modelId="{42E84595-30CD-48A8-A0E6-68FF457FCAE0}" type="pres">
      <dgm:prSet presAssocID="{D55855DF-617F-4830-BF96-C978FD5021A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6B47C35-A5A4-40DB-83F2-1F4EFC67C051}" type="presOf" srcId="{D55855DF-617F-4830-BF96-C978FD5021AD}" destId="{42E84595-30CD-48A8-A0E6-68FF457FCAE0}" srcOrd="0" destOrd="0" presId="urn:microsoft.com/office/officeart/2005/8/layout/vList2"/>
    <dgm:cxn modelId="{C669CB65-36BF-4ADD-83C5-4F8DF892450E}" type="presOf" srcId="{C49EEFF7-4A2A-4839-9231-2B5E545F462B}" destId="{DF6F7315-AF40-4F9E-A913-93F50C282EA8}" srcOrd="0" destOrd="0" presId="urn:microsoft.com/office/officeart/2005/8/layout/vList2"/>
    <dgm:cxn modelId="{7A079079-9DC0-4BB4-BE24-3E7DBF72701A}" srcId="{C49EEFF7-4A2A-4839-9231-2B5E545F462B}" destId="{D55855DF-617F-4830-BF96-C978FD5021AD}" srcOrd="0" destOrd="0" parTransId="{BB7E4464-637C-46C5-BBD4-F2B05D2AD6F1}" sibTransId="{AB9E6EB9-FB4A-448F-A4E7-52E10D3AA979}"/>
    <dgm:cxn modelId="{EE1CBF00-AC24-493C-87B6-7A7C8E759694}" type="presParOf" srcId="{DF6F7315-AF40-4F9E-A913-93F50C282EA8}" destId="{42E84595-30CD-48A8-A0E6-68FF457FCAE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49EEFF7-4A2A-4839-9231-2B5E545F462B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55855DF-617F-4830-BF96-C978FD5021AD}">
      <dgm:prSet custT="1"/>
      <dgm:spPr/>
      <dgm:t>
        <a:bodyPr/>
        <a:lstStyle/>
        <a:p>
          <a:pPr algn="ctr"/>
          <a:r>
            <a:rPr lang="tr-TR" sz="3600" b="1" dirty="0">
              <a:latin typeface="+mj-lt"/>
              <a:cs typeface="Calibri" panose="020F0502020204030204" pitchFamily="34" charset="0"/>
            </a:rPr>
            <a:t>BULGULAR</a:t>
          </a:r>
          <a:endParaRPr lang="tr-TR" sz="3600" dirty="0">
            <a:latin typeface="+mj-lt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B7E4464-637C-46C5-BBD4-F2B05D2AD6F1}" type="parTrans" cxnId="{7A079079-9DC0-4BB4-BE24-3E7DBF72701A}">
      <dgm:prSet/>
      <dgm:spPr/>
      <dgm:t>
        <a:bodyPr/>
        <a:lstStyle/>
        <a:p>
          <a:endParaRPr lang="tr-TR"/>
        </a:p>
      </dgm:t>
    </dgm:pt>
    <dgm:pt modelId="{AB9E6EB9-FB4A-448F-A4E7-52E10D3AA979}" type="sibTrans" cxnId="{7A079079-9DC0-4BB4-BE24-3E7DBF72701A}">
      <dgm:prSet/>
      <dgm:spPr/>
      <dgm:t>
        <a:bodyPr/>
        <a:lstStyle/>
        <a:p>
          <a:endParaRPr lang="tr-TR"/>
        </a:p>
      </dgm:t>
    </dgm:pt>
    <dgm:pt modelId="{DF6F7315-AF40-4F9E-A913-93F50C282EA8}" type="pres">
      <dgm:prSet presAssocID="{C49EEFF7-4A2A-4839-9231-2B5E545F462B}" presName="linear" presStyleCnt="0">
        <dgm:presLayoutVars>
          <dgm:animLvl val="lvl"/>
          <dgm:resizeHandles val="exact"/>
        </dgm:presLayoutVars>
      </dgm:prSet>
      <dgm:spPr/>
    </dgm:pt>
    <dgm:pt modelId="{42E84595-30CD-48A8-A0E6-68FF457FCAE0}" type="pres">
      <dgm:prSet presAssocID="{D55855DF-617F-4830-BF96-C978FD5021A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6B47C35-A5A4-40DB-83F2-1F4EFC67C051}" type="presOf" srcId="{D55855DF-617F-4830-BF96-C978FD5021AD}" destId="{42E84595-30CD-48A8-A0E6-68FF457FCAE0}" srcOrd="0" destOrd="0" presId="urn:microsoft.com/office/officeart/2005/8/layout/vList2"/>
    <dgm:cxn modelId="{C669CB65-36BF-4ADD-83C5-4F8DF892450E}" type="presOf" srcId="{C49EEFF7-4A2A-4839-9231-2B5E545F462B}" destId="{DF6F7315-AF40-4F9E-A913-93F50C282EA8}" srcOrd="0" destOrd="0" presId="urn:microsoft.com/office/officeart/2005/8/layout/vList2"/>
    <dgm:cxn modelId="{7A079079-9DC0-4BB4-BE24-3E7DBF72701A}" srcId="{C49EEFF7-4A2A-4839-9231-2B5E545F462B}" destId="{D55855DF-617F-4830-BF96-C978FD5021AD}" srcOrd="0" destOrd="0" parTransId="{BB7E4464-637C-46C5-BBD4-F2B05D2AD6F1}" sibTransId="{AB9E6EB9-FB4A-448F-A4E7-52E10D3AA979}"/>
    <dgm:cxn modelId="{EE1CBF00-AC24-493C-87B6-7A7C8E759694}" type="presParOf" srcId="{DF6F7315-AF40-4F9E-A913-93F50C282EA8}" destId="{42E84595-30CD-48A8-A0E6-68FF457FCAE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49EEFF7-4A2A-4839-9231-2B5E545F462B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55855DF-617F-4830-BF96-C978FD5021AD}">
      <dgm:prSet custT="1"/>
      <dgm:spPr/>
      <dgm:t>
        <a:bodyPr/>
        <a:lstStyle/>
        <a:p>
          <a:pPr algn="ctr"/>
          <a:r>
            <a:rPr lang="tr-TR" sz="3600" b="1" dirty="0">
              <a:latin typeface="+mj-lt"/>
              <a:cs typeface="Calibri" panose="020F0502020204030204" pitchFamily="34" charset="0"/>
            </a:rPr>
            <a:t>SONUÇ</a:t>
          </a:r>
          <a:endParaRPr lang="tr-TR" sz="3600" dirty="0">
            <a:latin typeface="+mj-lt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B7E4464-637C-46C5-BBD4-F2B05D2AD6F1}" type="parTrans" cxnId="{7A079079-9DC0-4BB4-BE24-3E7DBF72701A}">
      <dgm:prSet/>
      <dgm:spPr/>
      <dgm:t>
        <a:bodyPr/>
        <a:lstStyle/>
        <a:p>
          <a:endParaRPr lang="tr-TR"/>
        </a:p>
      </dgm:t>
    </dgm:pt>
    <dgm:pt modelId="{AB9E6EB9-FB4A-448F-A4E7-52E10D3AA979}" type="sibTrans" cxnId="{7A079079-9DC0-4BB4-BE24-3E7DBF72701A}">
      <dgm:prSet/>
      <dgm:spPr/>
      <dgm:t>
        <a:bodyPr/>
        <a:lstStyle/>
        <a:p>
          <a:endParaRPr lang="tr-TR"/>
        </a:p>
      </dgm:t>
    </dgm:pt>
    <dgm:pt modelId="{DF6F7315-AF40-4F9E-A913-93F50C282EA8}" type="pres">
      <dgm:prSet presAssocID="{C49EEFF7-4A2A-4839-9231-2B5E545F462B}" presName="linear" presStyleCnt="0">
        <dgm:presLayoutVars>
          <dgm:animLvl val="lvl"/>
          <dgm:resizeHandles val="exact"/>
        </dgm:presLayoutVars>
      </dgm:prSet>
      <dgm:spPr/>
    </dgm:pt>
    <dgm:pt modelId="{42E84595-30CD-48A8-A0E6-68FF457FCAE0}" type="pres">
      <dgm:prSet presAssocID="{D55855DF-617F-4830-BF96-C978FD5021A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6B47C35-A5A4-40DB-83F2-1F4EFC67C051}" type="presOf" srcId="{D55855DF-617F-4830-BF96-C978FD5021AD}" destId="{42E84595-30CD-48A8-A0E6-68FF457FCAE0}" srcOrd="0" destOrd="0" presId="urn:microsoft.com/office/officeart/2005/8/layout/vList2"/>
    <dgm:cxn modelId="{C669CB65-36BF-4ADD-83C5-4F8DF892450E}" type="presOf" srcId="{C49EEFF7-4A2A-4839-9231-2B5E545F462B}" destId="{DF6F7315-AF40-4F9E-A913-93F50C282EA8}" srcOrd="0" destOrd="0" presId="urn:microsoft.com/office/officeart/2005/8/layout/vList2"/>
    <dgm:cxn modelId="{7A079079-9DC0-4BB4-BE24-3E7DBF72701A}" srcId="{C49EEFF7-4A2A-4839-9231-2B5E545F462B}" destId="{D55855DF-617F-4830-BF96-C978FD5021AD}" srcOrd="0" destOrd="0" parTransId="{BB7E4464-637C-46C5-BBD4-F2B05D2AD6F1}" sibTransId="{AB9E6EB9-FB4A-448F-A4E7-52E10D3AA979}"/>
    <dgm:cxn modelId="{EE1CBF00-AC24-493C-87B6-7A7C8E759694}" type="presParOf" srcId="{DF6F7315-AF40-4F9E-A913-93F50C282EA8}" destId="{42E84595-30CD-48A8-A0E6-68FF457FCAE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49EEFF7-4A2A-4839-9231-2B5E545F462B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55855DF-617F-4830-BF96-C978FD5021AD}">
      <dgm:prSet custT="1"/>
      <dgm:spPr/>
      <dgm:t>
        <a:bodyPr/>
        <a:lstStyle/>
        <a:p>
          <a:pPr algn="ctr"/>
          <a:r>
            <a:rPr lang="tr-TR" sz="3600" b="1" dirty="0">
              <a:latin typeface="+mj-lt"/>
              <a:cs typeface="Calibri" panose="020F0502020204030204" pitchFamily="34" charset="0"/>
            </a:rPr>
            <a:t>SONUÇ</a:t>
          </a:r>
          <a:endParaRPr lang="tr-TR" sz="3600" dirty="0">
            <a:latin typeface="+mj-lt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B7E4464-637C-46C5-BBD4-F2B05D2AD6F1}" type="parTrans" cxnId="{7A079079-9DC0-4BB4-BE24-3E7DBF72701A}">
      <dgm:prSet/>
      <dgm:spPr/>
      <dgm:t>
        <a:bodyPr/>
        <a:lstStyle/>
        <a:p>
          <a:endParaRPr lang="tr-TR"/>
        </a:p>
      </dgm:t>
    </dgm:pt>
    <dgm:pt modelId="{AB9E6EB9-FB4A-448F-A4E7-52E10D3AA979}" type="sibTrans" cxnId="{7A079079-9DC0-4BB4-BE24-3E7DBF72701A}">
      <dgm:prSet/>
      <dgm:spPr/>
      <dgm:t>
        <a:bodyPr/>
        <a:lstStyle/>
        <a:p>
          <a:endParaRPr lang="tr-TR"/>
        </a:p>
      </dgm:t>
    </dgm:pt>
    <dgm:pt modelId="{DF6F7315-AF40-4F9E-A913-93F50C282EA8}" type="pres">
      <dgm:prSet presAssocID="{C49EEFF7-4A2A-4839-9231-2B5E545F462B}" presName="linear" presStyleCnt="0">
        <dgm:presLayoutVars>
          <dgm:animLvl val="lvl"/>
          <dgm:resizeHandles val="exact"/>
        </dgm:presLayoutVars>
      </dgm:prSet>
      <dgm:spPr/>
    </dgm:pt>
    <dgm:pt modelId="{42E84595-30CD-48A8-A0E6-68FF457FCAE0}" type="pres">
      <dgm:prSet presAssocID="{D55855DF-617F-4830-BF96-C978FD5021A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6B47C35-A5A4-40DB-83F2-1F4EFC67C051}" type="presOf" srcId="{D55855DF-617F-4830-BF96-C978FD5021AD}" destId="{42E84595-30CD-48A8-A0E6-68FF457FCAE0}" srcOrd="0" destOrd="0" presId="urn:microsoft.com/office/officeart/2005/8/layout/vList2"/>
    <dgm:cxn modelId="{C669CB65-36BF-4ADD-83C5-4F8DF892450E}" type="presOf" srcId="{C49EEFF7-4A2A-4839-9231-2B5E545F462B}" destId="{DF6F7315-AF40-4F9E-A913-93F50C282EA8}" srcOrd="0" destOrd="0" presId="urn:microsoft.com/office/officeart/2005/8/layout/vList2"/>
    <dgm:cxn modelId="{7A079079-9DC0-4BB4-BE24-3E7DBF72701A}" srcId="{C49EEFF7-4A2A-4839-9231-2B5E545F462B}" destId="{D55855DF-617F-4830-BF96-C978FD5021AD}" srcOrd="0" destOrd="0" parTransId="{BB7E4464-637C-46C5-BBD4-F2B05D2AD6F1}" sibTransId="{AB9E6EB9-FB4A-448F-A4E7-52E10D3AA979}"/>
    <dgm:cxn modelId="{EE1CBF00-AC24-493C-87B6-7A7C8E759694}" type="presParOf" srcId="{DF6F7315-AF40-4F9E-A913-93F50C282EA8}" destId="{42E84595-30CD-48A8-A0E6-68FF457FCAE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84595-30CD-48A8-A0E6-68FF457FCAE0}">
      <dsp:nvSpPr>
        <dsp:cNvPr id="0" name=""/>
        <dsp:cNvSpPr/>
      </dsp:nvSpPr>
      <dsp:spPr>
        <a:xfrm>
          <a:off x="0" y="70867"/>
          <a:ext cx="10097588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000" b="1" kern="1200"/>
            <a:t>SUNUM PLANI</a:t>
          </a:r>
          <a:endParaRPr lang="tr-TR" sz="4000" kern="1200" dirty="0">
            <a:latin typeface="+mj-lt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9399" y="130266"/>
        <a:ext cx="9978790" cy="1098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BFBAE3-785E-43F7-AA43-ABF404C03493}">
      <dsp:nvSpPr>
        <dsp:cNvPr id="0" name=""/>
        <dsp:cNvSpPr/>
      </dsp:nvSpPr>
      <dsp:spPr>
        <a:xfrm>
          <a:off x="2762572" y="1167950"/>
          <a:ext cx="6035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3521" y="45720"/>
              </a:lnTo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3048479" y="1210499"/>
        <a:ext cx="31706" cy="6341"/>
      </dsp:txXfrm>
    </dsp:sp>
    <dsp:sp modelId="{BFB73160-1E08-4729-95EB-B1C9DB7B31DE}">
      <dsp:nvSpPr>
        <dsp:cNvPr id="0" name=""/>
        <dsp:cNvSpPr/>
      </dsp:nvSpPr>
      <dsp:spPr>
        <a:xfrm>
          <a:off x="7324" y="386556"/>
          <a:ext cx="2757048" cy="165422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GİRİŞ</a:t>
          </a:r>
        </a:p>
      </dsp:txBody>
      <dsp:txXfrm>
        <a:off x="7324" y="386556"/>
        <a:ext cx="2757048" cy="1654228"/>
      </dsp:txXfrm>
    </dsp:sp>
    <dsp:sp modelId="{B84333E6-7F5C-4099-BD67-AEEED9F24B69}">
      <dsp:nvSpPr>
        <dsp:cNvPr id="0" name=""/>
        <dsp:cNvSpPr/>
      </dsp:nvSpPr>
      <dsp:spPr>
        <a:xfrm>
          <a:off x="6153741" y="1167950"/>
          <a:ext cx="6108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2522" y="45720"/>
              </a:lnTo>
              <a:lnTo>
                <a:pt x="322522" y="85620"/>
              </a:lnTo>
              <a:lnTo>
                <a:pt x="610845" y="85620"/>
              </a:lnTo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6443097" y="1210499"/>
        <a:ext cx="32134" cy="6341"/>
      </dsp:txXfrm>
    </dsp:sp>
    <dsp:sp modelId="{96559F5B-4150-4BF5-8733-EE92C4DA2A0C}">
      <dsp:nvSpPr>
        <dsp:cNvPr id="0" name=""/>
        <dsp:cNvSpPr/>
      </dsp:nvSpPr>
      <dsp:spPr>
        <a:xfrm>
          <a:off x="3398493" y="386556"/>
          <a:ext cx="2757048" cy="165422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AMAÇ</a:t>
          </a:r>
        </a:p>
      </dsp:txBody>
      <dsp:txXfrm>
        <a:off x="3398493" y="386556"/>
        <a:ext cx="2757048" cy="1654228"/>
      </dsp:txXfrm>
    </dsp:sp>
    <dsp:sp modelId="{FBC1E049-1393-48A2-8C52-1114BAD6FE56}">
      <dsp:nvSpPr>
        <dsp:cNvPr id="0" name=""/>
        <dsp:cNvSpPr/>
      </dsp:nvSpPr>
      <dsp:spPr>
        <a:xfrm>
          <a:off x="2343095" y="2078884"/>
          <a:ext cx="5832415" cy="574340"/>
        </a:xfrm>
        <a:custGeom>
          <a:avLst/>
          <a:gdLst/>
          <a:ahLst/>
          <a:cxnLst/>
          <a:rect l="0" t="0" r="0" b="0"/>
          <a:pathLst>
            <a:path>
              <a:moveTo>
                <a:pt x="5832415" y="0"/>
              </a:moveTo>
              <a:lnTo>
                <a:pt x="5832415" y="304270"/>
              </a:lnTo>
              <a:lnTo>
                <a:pt x="0" y="304270"/>
              </a:lnTo>
              <a:lnTo>
                <a:pt x="0" y="574340"/>
              </a:lnTo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5112710" y="2362884"/>
        <a:ext cx="293185" cy="6341"/>
      </dsp:txXfrm>
    </dsp:sp>
    <dsp:sp modelId="{D33614D3-E4A8-49AC-AF71-75522AB1E894}">
      <dsp:nvSpPr>
        <dsp:cNvPr id="0" name=""/>
        <dsp:cNvSpPr/>
      </dsp:nvSpPr>
      <dsp:spPr>
        <a:xfrm>
          <a:off x="6796986" y="426456"/>
          <a:ext cx="2757048" cy="1654228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b="1" kern="1200" dirty="0">
              <a:latin typeface="Calibri" panose="020F0502020204030204" pitchFamily="34" charset="0"/>
              <a:cs typeface="Calibri" panose="020F0502020204030204" pitchFamily="34" charset="0"/>
            </a:rPr>
            <a:t>GEREÇ ve YÖNTEM</a:t>
          </a:r>
        </a:p>
      </dsp:txBody>
      <dsp:txXfrm>
        <a:off x="6796986" y="426456"/>
        <a:ext cx="2757048" cy="1654228"/>
      </dsp:txXfrm>
    </dsp:sp>
    <dsp:sp modelId="{D615023E-EB27-41AE-B1E1-D8157976E3B7}">
      <dsp:nvSpPr>
        <dsp:cNvPr id="0" name=""/>
        <dsp:cNvSpPr/>
      </dsp:nvSpPr>
      <dsp:spPr>
        <a:xfrm>
          <a:off x="3719819" y="3425945"/>
          <a:ext cx="18474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86794"/>
              </a:moveTo>
              <a:lnTo>
                <a:pt x="940836" y="86794"/>
              </a:lnTo>
              <a:lnTo>
                <a:pt x="940836" y="45720"/>
              </a:lnTo>
              <a:lnTo>
                <a:pt x="1847473" y="45720"/>
              </a:lnTo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4596593" y="3468494"/>
        <a:ext cx="93926" cy="6341"/>
      </dsp:txXfrm>
    </dsp:sp>
    <dsp:sp modelId="{CB05CC3F-A7AF-484A-8550-C73BAEECA95C}">
      <dsp:nvSpPr>
        <dsp:cNvPr id="0" name=""/>
        <dsp:cNvSpPr/>
      </dsp:nvSpPr>
      <dsp:spPr>
        <a:xfrm>
          <a:off x="964571" y="2685625"/>
          <a:ext cx="2757048" cy="1654228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b="1" kern="1200" dirty="0">
              <a:latin typeface="Calibri" panose="020F0502020204030204" pitchFamily="34" charset="0"/>
              <a:cs typeface="Calibri" panose="020F0502020204030204" pitchFamily="34" charset="0"/>
            </a:rPr>
            <a:t>BULGULAR</a:t>
          </a:r>
        </a:p>
      </dsp:txBody>
      <dsp:txXfrm>
        <a:off x="964571" y="2685625"/>
        <a:ext cx="2757048" cy="1654228"/>
      </dsp:txXfrm>
    </dsp:sp>
    <dsp:sp modelId="{3CD3596E-C6C0-49EC-8BFE-E84838C03A9F}">
      <dsp:nvSpPr>
        <dsp:cNvPr id="0" name=""/>
        <dsp:cNvSpPr/>
      </dsp:nvSpPr>
      <dsp:spPr>
        <a:xfrm>
          <a:off x="5599693" y="2644550"/>
          <a:ext cx="2757048" cy="1654228"/>
        </a:xfrm>
        <a:prstGeom prst="rect">
          <a:avLst/>
        </a:prstGeom>
        <a:solidFill>
          <a:srgbClr val="00206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b="1" kern="1200" dirty="0">
              <a:latin typeface="Calibri" panose="020F0502020204030204" pitchFamily="34" charset="0"/>
              <a:cs typeface="Calibri" panose="020F0502020204030204" pitchFamily="34" charset="0"/>
            </a:rPr>
            <a:t>SONUÇ</a:t>
          </a:r>
        </a:p>
      </dsp:txBody>
      <dsp:txXfrm>
        <a:off x="5599693" y="2644550"/>
        <a:ext cx="2757048" cy="16542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84595-30CD-48A8-A0E6-68FF457FCAE0}">
      <dsp:nvSpPr>
        <dsp:cNvPr id="0" name=""/>
        <dsp:cNvSpPr/>
      </dsp:nvSpPr>
      <dsp:spPr>
        <a:xfrm>
          <a:off x="0" y="70867"/>
          <a:ext cx="10097588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1" kern="1200" dirty="0">
              <a:latin typeface="+mj-lt"/>
              <a:cs typeface="Calibri" panose="020F0502020204030204" pitchFamily="34" charset="0"/>
            </a:rPr>
            <a:t>GİRİŞ ve AMAÇ</a:t>
          </a:r>
          <a:endParaRPr lang="tr-TR" sz="3600" kern="1200" dirty="0">
            <a:latin typeface="+mj-lt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9399" y="130266"/>
        <a:ext cx="9978790" cy="10980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84595-30CD-48A8-A0E6-68FF457FCAE0}">
      <dsp:nvSpPr>
        <dsp:cNvPr id="0" name=""/>
        <dsp:cNvSpPr/>
      </dsp:nvSpPr>
      <dsp:spPr>
        <a:xfrm>
          <a:off x="0" y="759"/>
          <a:ext cx="10097588" cy="135701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600" b="1" kern="1200" dirty="0">
            <a:latin typeface="+mj-lt"/>
            <a:cs typeface="Calibri" panose="020F0502020204030204" pitchFamily="34" charset="0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1" kern="1200" dirty="0">
              <a:latin typeface="+mj-lt"/>
              <a:cs typeface="Calibri" panose="020F0502020204030204" pitchFamily="34" charset="0"/>
            </a:rPr>
            <a:t>GEREÇ ve YÖNTEM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600" kern="1200" dirty="0">
            <a:latin typeface="+mj-lt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6244" y="67003"/>
        <a:ext cx="9965100" cy="12245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84595-30CD-48A8-A0E6-68FF457FCAE0}">
      <dsp:nvSpPr>
        <dsp:cNvPr id="0" name=""/>
        <dsp:cNvSpPr/>
      </dsp:nvSpPr>
      <dsp:spPr>
        <a:xfrm>
          <a:off x="0" y="759"/>
          <a:ext cx="10097588" cy="135701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600" b="1" kern="1200" dirty="0">
            <a:latin typeface="+mj-lt"/>
            <a:cs typeface="Calibri" panose="020F0502020204030204" pitchFamily="34" charset="0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1" kern="1200" dirty="0">
              <a:latin typeface="+mj-lt"/>
              <a:cs typeface="Calibri" panose="020F0502020204030204" pitchFamily="34" charset="0"/>
            </a:rPr>
            <a:t>GEREÇ ve YÖNTEM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600" kern="1200" dirty="0">
            <a:latin typeface="+mj-lt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6244" y="67003"/>
        <a:ext cx="9965100" cy="12245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84595-30CD-48A8-A0E6-68FF457FCAE0}">
      <dsp:nvSpPr>
        <dsp:cNvPr id="0" name=""/>
        <dsp:cNvSpPr/>
      </dsp:nvSpPr>
      <dsp:spPr>
        <a:xfrm>
          <a:off x="0" y="70867"/>
          <a:ext cx="10097588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1" kern="1200" dirty="0">
              <a:latin typeface="+mj-lt"/>
              <a:cs typeface="Calibri" panose="020F0502020204030204" pitchFamily="34" charset="0"/>
            </a:rPr>
            <a:t>BULGULAR</a:t>
          </a:r>
          <a:endParaRPr lang="tr-TR" sz="3600" kern="1200" dirty="0">
            <a:latin typeface="+mj-lt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9399" y="130266"/>
        <a:ext cx="9978790" cy="10980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84595-30CD-48A8-A0E6-68FF457FCAE0}">
      <dsp:nvSpPr>
        <dsp:cNvPr id="0" name=""/>
        <dsp:cNvSpPr/>
      </dsp:nvSpPr>
      <dsp:spPr>
        <a:xfrm>
          <a:off x="0" y="70867"/>
          <a:ext cx="10097588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1" kern="1200" dirty="0">
              <a:latin typeface="+mj-lt"/>
              <a:cs typeface="Calibri" panose="020F0502020204030204" pitchFamily="34" charset="0"/>
            </a:rPr>
            <a:t>BULGULAR</a:t>
          </a:r>
          <a:endParaRPr lang="tr-TR" sz="3600" kern="1200" dirty="0">
            <a:latin typeface="+mj-lt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9399" y="130266"/>
        <a:ext cx="9978790" cy="10980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84595-30CD-48A8-A0E6-68FF457FCAE0}">
      <dsp:nvSpPr>
        <dsp:cNvPr id="0" name=""/>
        <dsp:cNvSpPr/>
      </dsp:nvSpPr>
      <dsp:spPr>
        <a:xfrm>
          <a:off x="0" y="70867"/>
          <a:ext cx="10097588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1" kern="1200" dirty="0">
              <a:latin typeface="+mj-lt"/>
              <a:cs typeface="Calibri" panose="020F0502020204030204" pitchFamily="34" charset="0"/>
            </a:rPr>
            <a:t>SONUÇ</a:t>
          </a:r>
          <a:endParaRPr lang="tr-TR" sz="3600" kern="1200" dirty="0">
            <a:latin typeface="+mj-lt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9399" y="130266"/>
        <a:ext cx="9978790" cy="10980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84595-30CD-48A8-A0E6-68FF457FCAE0}">
      <dsp:nvSpPr>
        <dsp:cNvPr id="0" name=""/>
        <dsp:cNvSpPr/>
      </dsp:nvSpPr>
      <dsp:spPr>
        <a:xfrm>
          <a:off x="0" y="70867"/>
          <a:ext cx="10097588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1" kern="1200" dirty="0">
              <a:latin typeface="+mj-lt"/>
              <a:cs typeface="Calibri" panose="020F0502020204030204" pitchFamily="34" charset="0"/>
            </a:rPr>
            <a:t>SONUÇ</a:t>
          </a:r>
          <a:endParaRPr lang="tr-TR" sz="3600" kern="1200" dirty="0">
            <a:latin typeface="+mj-lt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9399" y="130266"/>
        <a:ext cx="9978790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2742CB6-06D3-4D0B-8D35-707CAAF633BF}" type="datetime1">
              <a:rPr lang="tr-TR" smtClean="0"/>
              <a:t>30.04.2024</a:t>
            </a:fld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15CDEBD-EF8F-487A-856D-CC68DBEFA78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61024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 noProof="0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7E5DA6B-2698-4EBA-93B0-9558B38F0DC1}" type="datetime1">
              <a:rPr lang="tr-TR" noProof="0" smtClean="0"/>
              <a:t>30.04.2024</a:t>
            </a:fld>
            <a:endParaRPr lang="tr-TR" noProof="0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tr-TR" noProof="0" dirty="0"/>
          </a:p>
        </p:txBody>
      </p:sp>
      <p:sp>
        <p:nvSpPr>
          <p:cNvPr id="5" name="Notlar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tr-TR" noProof="0" dirty="0"/>
              <a:t>Asıl metin stillerini düzenlemek için tıklayın</a:t>
            </a:r>
          </a:p>
          <a:p>
            <a:pPr lvl="1" rtl="0"/>
            <a:r>
              <a:rPr lang="tr-TR" noProof="0" dirty="0"/>
              <a:t>İkinci düzey</a:t>
            </a:r>
          </a:p>
          <a:p>
            <a:pPr lvl="2" rtl="0"/>
            <a:r>
              <a:rPr lang="tr-TR" noProof="0" dirty="0"/>
              <a:t>Üçüncü düzey</a:t>
            </a:r>
          </a:p>
          <a:p>
            <a:pPr lvl="3" rtl="0"/>
            <a:r>
              <a:rPr lang="tr-TR" noProof="0" dirty="0"/>
              <a:t>Dördüncü düzey</a:t>
            </a:r>
          </a:p>
          <a:p>
            <a:pPr lvl="4" rtl="0"/>
            <a:r>
              <a:rPr lang="tr-TR" noProof="0" dirty="0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 noProof="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293C6C-82EA-4D9D-AA8A-69C85F2EE2B5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5373262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tr-TR" noProof="0"/>
              <a:t>Asıl başlık stili için tıklatın</a:t>
            </a:r>
            <a:endParaRPr lang="tr-TR" noProof="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tr-TR" noProof="0"/>
              <a:t>Asıl alt başlık stilini düzenlemek için tıklayın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5BEA9E0B-0462-4099-9232-86E6B9873476}" type="datetime1">
              <a:rPr lang="tr-TR" noProof="0" smtClean="0"/>
              <a:t>30.04.2024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4FAB73BC-B049-4115-A692-8D63A059BFB8}" type="slidenum">
              <a:rPr lang="tr-TR" noProof="0" smtClean="0"/>
              <a:t>‹#›</a:t>
            </a:fld>
            <a:endParaRPr lang="tr-TR" noProof="0" dirty="0"/>
          </a:p>
        </p:txBody>
      </p:sp>
      <p:cxnSp>
        <p:nvCxnSpPr>
          <p:cNvPr id="8" name="Düz Bağlayıcı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/>
              <a:t>Asıl başlık stili için tıklatın</a:t>
            </a:r>
            <a:endParaRPr lang="tr-TR" noProof="0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tr-TR" noProof="0"/>
              <a:t>Asıl metin stillerini düzenle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FEC0D1-9221-424A-AABC-FEAA575ED4F8}" type="datetime1">
              <a:rPr lang="tr-TR" noProof="0" smtClean="0"/>
              <a:t>30.04.2024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tr-TR" noProof="0" smtClean="0"/>
              <a:t>‹#›</a:t>
            </a:fld>
            <a:endParaRPr lang="tr-TR" noProof="0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 rtlCol="0"/>
          <a:lstStyle/>
          <a:p>
            <a:pPr rtl="0"/>
            <a:r>
              <a:rPr lang="tr-TR" noProof="0"/>
              <a:t>Asıl başlık stili için tıklatın</a:t>
            </a:r>
            <a:endParaRPr lang="tr-TR" noProof="0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 rtlCol="0"/>
          <a:lstStyle/>
          <a:p>
            <a:pPr lvl="0" rtl="0"/>
            <a:r>
              <a:rPr lang="tr-TR" noProof="0"/>
              <a:t>Asıl metin stillerini düzenle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1CC847-4CB2-40EE-99F8-C9177DE80D3E}" type="datetime1">
              <a:rPr lang="tr-TR" noProof="0" smtClean="0"/>
              <a:t>30.04.2024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tr-TR" noProof="0" smtClean="0"/>
              <a:t>‹#›</a:t>
            </a:fld>
            <a:endParaRPr lang="tr-TR" noProof="0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/>
              <a:t>Asıl başlık stili için tıklatın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tr-TR" noProof="0"/>
              <a:t>Asıl metin stillerini düzenle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1D530C-872C-4E78-9BF6-B379D7E0DC30}" type="datetime1">
              <a:rPr lang="tr-TR" noProof="0" smtClean="0"/>
              <a:t>30.04.2024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tr-TR" noProof="0" smtClean="0"/>
              <a:t>‹#›</a:t>
            </a:fld>
            <a:endParaRPr lang="tr-TR" noProof="0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Başlığ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pPr rtl="0"/>
            <a:r>
              <a:rPr lang="tr-TR" noProof="0"/>
              <a:t>Asıl başlık stili için tıklatın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r-TR" noProof="0"/>
              <a:t>Asıl metin stillerini düzenle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258FD7-6B8B-4B1C-8C50-DEB03C2D2AB6}" type="datetime1">
              <a:rPr lang="tr-TR" noProof="0" smtClean="0"/>
              <a:t>30.04.2024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tr-TR" noProof="0" smtClean="0"/>
              <a:t>‹#›</a:t>
            </a:fld>
            <a:endParaRPr lang="tr-TR" noProof="0" dirty="0"/>
          </a:p>
        </p:txBody>
      </p:sp>
      <p:cxnSp>
        <p:nvCxnSpPr>
          <p:cNvPr id="7" name="Düz Bağlayıcı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/>
              <a:t>Asıl başlık stili için tıklatın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tr-TR" noProof="0"/>
              <a:t>Asıl metin stillerini düzenle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  <a:endParaRPr lang="tr-TR" noProof="0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tr-TR" noProof="0"/>
              <a:t>Asıl metin stillerini düzenle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  <a:endParaRPr lang="tr-TR" noProof="0" dirty="0"/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8A0C89-B83F-4206-8EC9-E380416AFA41}" type="datetime1">
              <a:rPr lang="tr-TR" noProof="0" smtClean="0"/>
              <a:t>30.04.2024</a:t>
            </a:fld>
            <a:endParaRPr lang="tr-TR" noProof="0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tr-TR" noProof="0" smtClean="0"/>
              <a:t>‹#›</a:t>
            </a:fld>
            <a:endParaRPr lang="tr-TR" noProof="0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şlık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/>
              <a:t>Asıl başlık stili için tıklatın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tr-TR" noProof="0"/>
              <a:t>Asıl metin stillerini düzenle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  <a:endParaRPr lang="tr-TR" noProof="0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tr-TR" noProof="0"/>
              <a:t>Asıl metin stillerini düzenle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  <a:endParaRPr lang="tr-TR" noProof="0" dirty="0"/>
          </a:p>
        </p:txBody>
      </p:sp>
      <p:sp>
        <p:nvSpPr>
          <p:cNvPr id="7" name="Tarih Yer Tutucus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84FB6E-5024-4FDE-80F0-EA6A05ECD753}" type="datetime1">
              <a:rPr lang="tr-TR" noProof="0" smtClean="0"/>
              <a:t>30.04.2024</a:t>
            </a:fld>
            <a:endParaRPr lang="tr-TR" noProof="0" dirty="0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tr-TR" noProof="0" smtClean="0"/>
              <a:t>‹#›</a:t>
            </a:fld>
            <a:endParaRPr lang="tr-TR" noProof="0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/>
              <a:t>Asıl başlık stili için tıklatın</a:t>
            </a:r>
            <a:endParaRPr lang="tr-TR" noProof="0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442D18-93C6-43A5-BF04-72BAB7437F23}" type="datetime1">
              <a:rPr lang="tr-TR" noProof="0" smtClean="0"/>
              <a:t>30.04.2024</a:t>
            </a:fld>
            <a:endParaRPr lang="tr-TR" noProof="0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tr-TR" noProof="0" smtClean="0"/>
              <a:t>‹#›</a:t>
            </a:fld>
            <a:endParaRPr lang="tr-TR" noProof="0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ih Yer Tutucus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C9B5D5-D8F6-4069-A26F-353717EC2DF9}" type="datetime1">
              <a:rPr lang="tr-TR" noProof="0" smtClean="0"/>
              <a:t>30.04.2024</a:t>
            </a:fld>
            <a:endParaRPr lang="tr-TR" noProof="0" dirty="0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tr-TR" noProof="0" smtClean="0"/>
              <a:t>‹#›</a:t>
            </a:fld>
            <a:endParaRPr lang="tr-TR" noProof="0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esim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tr-TR" noProof="0"/>
              <a:t>Asıl başlık stili için tıklatın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tr-TR" noProof="0"/>
              <a:t>Asıl metin stillerini düzenle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  <a:endParaRPr lang="tr-TR" noProof="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 noProof="0"/>
              <a:t>Asıl metin stillerini düzenle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1547B7-5914-48A9-843A-1F9EFC825F41}" type="datetime1">
              <a:rPr lang="tr-TR" noProof="0" smtClean="0"/>
              <a:t>30.04.2024</a:t>
            </a:fld>
            <a:endParaRPr lang="tr-TR" noProof="0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tr-TR" noProof="0" smtClean="0"/>
              <a:t>‹#›</a:t>
            </a:fld>
            <a:endParaRPr lang="tr-TR" noProof="0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Resim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tr-TR" noProof="0"/>
              <a:t>Asıl başlık stili için tıklatın</a:t>
            </a:r>
            <a:endParaRPr lang="tr-TR" noProof="0" dirty="0"/>
          </a:p>
        </p:txBody>
      </p:sp>
      <p:sp>
        <p:nvSpPr>
          <p:cNvPr id="3" name="Resim Yer Tutucusu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tr-TR" noProof="0"/>
              <a:t>Resim eklemek için simgeyi tıklatın</a:t>
            </a:r>
            <a:endParaRPr lang="tr-TR" noProof="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 noProof="0"/>
              <a:t>Asıl metin stillerini düzenle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B3A3F0-065B-4E10-A089-BAC2E1BDDBAF}" type="datetime1">
              <a:rPr lang="tr-TR" noProof="0" smtClean="0"/>
              <a:t>30.04.2024</a:t>
            </a:fld>
            <a:endParaRPr lang="tr-TR" noProof="0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tr-TR" noProof="0" smtClean="0"/>
              <a:t>‹#›</a:t>
            </a:fld>
            <a:endParaRPr lang="tr-TR" noProof="0" dirty="0"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tr-TR" noProof="0" dirty="0"/>
              <a:t>Asıl başlık stilini düzenlemek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tr-TR" noProof="0" dirty="0"/>
              <a:t>Asıl metin stillerini düzenlemek için tıklayın</a:t>
            </a:r>
          </a:p>
          <a:p>
            <a:pPr lvl="1" rtl="0"/>
            <a:r>
              <a:rPr lang="tr-TR" noProof="0" dirty="0"/>
              <a:t>İkinci düzey</a:t>
            </a:r>
          </a:p>
          <a:p>
            <a:pPr lvl="2" rtl="0"/>
            <a:r>
              <a:rPr lang="tr-TR" noProof="0" dirty="0"/>
              <a:t>Üçüncü düzey</a:t>
            </a:r>
          </a:p>
          <a:p>
            <a:pPr lvl="3" rtl="0"/>
            <a:r>
              <a:rPr lang="tr-TR" noProof="0" dirty="0"/>
              <a:t>Dördüncü düzey</a:t>
            </a:r>
          </a:p>
          <a:p>
            <a:pPr lvl="4" rtl="0"/>
            <a:r>
              <a:rPr lang="tr-TR" noProof="0" dirty="0"/>
              <a:t>Beşinci düzey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C9595893-3FE0-4AFF-8184-6F26E3F4CBDE}" type="datetime1">
              <a:rPr lang="tr-TR" noProof="0" smtClean="0"/>
              <a:t>30.04.2024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4FAB73BC-B049-4115-A692-8D63A059BFB8}" type="slidenum">
              <a:rPr lang="tr-TR" noProof="0" smtClean="0"/>
              <a:pPr/>
              <a:t>‹#›</a:t>
            </a:fld>
            <a:endParaRPr lang="tr-TR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 dir="r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Yeşil bir tarlanın yakından görüntüsü">
            <a:extLst>
              <a:ext uri="{FF2B5EF4-FFF2-40B4-BE49-F238E27FC236}">
                <a16:creationId xmlns:a16="http://schemas.microsoft.com/office/drawing/2014/main" id="{4E312030-0DC2-4F76-9D84-36063902E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67" r="1" b="29770"/>
          <a:stretch/>
        </p:blipFill>
        <p:spPr>
          <a:xfrm rot="5400000">
            <a:off x="5575117" y="-5057762"/>
            <a:ext cx="1041767" cy="11652072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397309" y="1432269"/>
            <a:ext cx="11397381" cy="4758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ctr">
              <a:lnSpc>
                <a:spcPct val="150000"/>
              </a:lnSpc>
              <a:spcAft>
                <a:spcPts val="0"/>
              </a:spcAft>
            </a:pPr>
            <a:r>
              <a:rPr lang="tr-TR" sz="25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İSHAL ŞİKÂYETİ İLE BAŞVURAN HEMATOLOJİK KANSERLİ HASTALARDA MİCROSPORİDİA VARLIĞININ BOYAMA YÖNTEMLERİ VE MOLEKÜLER YÖNTEMLERLE BELİRLENMESİ </a:t>
            </a:r>
          </a:p>
          <a:p>
            <a:pPr marL="180340" algn="ctr">
              <a:lnSpc>
                <a:spcPct val="150000"/>
              </a:lnSpc>
              <a:spcAft>
                <a:spcPts val="0"/>
              </a:spcAft>
            </a:pPr>
            <a:endParaRPr lang="tr-TR" sz="2500" b="1" dirty="0">
              <a:solidFill>
                <a:schemeClr val="accent4">
                  <a:lumMod val="75000"/>
                </a:schemeClr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340" algn="ctr">
              <a:lnSpc>
                <a:spcPct val="150000"/>
              </a:lnSpc>
              <a:spcAft>
                <a:spcPts val="0"/>
              </a:spcAft>
            </a:pPr>
            <a:r>
              <a:rPr lang="en-US" sz="25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Determination of </a:t>
            </a:r>
            <a:r>
              <a:rPr lang="tr-TR" sz="2500" b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500" b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Presence of Microsporidia By Staining and Molecular Methods in with Hematological Cancer Patients with Diarrhea </a:t>
            </a:r>
            <a:endParaRPr lang="tr-TR" sz="2500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340" algn="ctr">
              <a:lnSpc>
                <a:spcPct val="150000"/>
              </a:lnSpc>
              <a:spcAft>
                <a:spcPts val="0"/>
              </a:spcAft>
            </a:pPr>
            <a:endParaRPr lang="tr-TR" b="1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340" algn="ctr">
              <a:lnSpc>
                <a:spcPct val="150000"/>
              </a:lnSpc>
              <a:spcAft>
                <a:spcPts val="0"/>
              </a:spcAft>
            </a:pPr>
            <a:endParaRPr lang="tr-TR" b="1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340" algn="ctr">
              <a:lnSpc>
                <a:spcPct val="150000"/>
              </a:lnSpc>
              <a:spcAft>
                <a:spcPts val="0"/>
              </a:spcAft>
            </a:pPr>
            <a:r>
              <a:rPr lang="tr-TR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Fatma Cevahir, İpek Mumcuoğlu, Sinan Dal, Barış Otlu, </a:t>
            </a:r>
            <a:r>
              <a:rPr lang="tr-TR" b="1" u="sng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Mustafa </a:t>
            </a:r>
            <a:r>
              <a:rPr lang="tr-TR" b="1" u="sng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Altindiş</a:t>
            </a:r>
            <a:endParaRPr lang="tr-TR" b="1" u="sng" dirty="0">
              <a:solidFill>
                <a:schemeClr val="accent4">
                  <a:lumMod val="75000"/>
                </a:schemeClr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350351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9" y="207422"/>
            <a:ext cx="11743507" cy="6453052"/>
          </a:xfrm>
        </p:spPr>
      </p:pic>
      <p:sp>
        <p:nvSpPr>
          <p:cNvPr id="6" name="12 Metin kutusu"/>
          <p:cNvSpPr txBox="1"/>
          <p:nvPr/>
        </p:nvSpPr>
        <p:spPr>
          <a:xfrm>
            <a:off x="6849627" y="5608426"/>
            <a:ext cx="5115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altLang="tr-TR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SAĞLIKLI GÜNLER…</a:t>
            </a:r>
            <a:endParaRPr lang="tr-TR" sz="24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163378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Yeşil bir tarlanın yakından görüntüsü">
            <a:extLst>
              <a:ext uri="{FF2B5EF4-FFF2-40B4-BE49-F238E27FC236}">
                <a16:creationId xmlns:a16="http://schemas.microsoft.com/office/drawing/2014/main" id="{4E312030-0DC2-4F76-9D84-36063902E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67" r="1" b="29770"/>
          <a:stretch/>
        </p:blipFill>
        <p:spPr>
          <a:xfrm>
            <a:off x="195942" y="222069"/>
            <a:ext cx="1476104" cy="6426925"/>
          </a:xfrm>
          <a:prstGeom prst="rect">
            <a:avLst/>
          </a:prstGeom>
        </p:spPr>
      </p:pic>
      <p:graphicFrame>
        <p:nvGraphicFramePr>
          <p:cNvPr id="6" name="Diyagram 5"/>
          <p:cNvGraphicFramePr/>
          <p:nvPr>
            <p:extLst>
              <p:ext uri="{D42A27DB-BD31-4B8C-83A1-F6EECF244321}">
                <p14:modId xmlns:p14="http://schemas.microsoft.com/office/powerpoint/2010/main" val="4132508051"/>
              </p:ext>
            </p:extLst>
          </p:nvPr>
        </p:nvGraphicFramePr>
        <p:xfrm>
          <a:off x="1789612" y="222069"/>
          <a:ext cx="10097588" cy="1358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1835418"/>
              </p:ext>
            </p:extLst>
          </p:nvPr>
        </p:nvGraphicFramePr>
        <p:xfrm>
          <a:off x="2019656" y="1580605"/>
          <a:ext cx="9554035" cy="4715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93851595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Yeşil bir tarlanın yakından görüntüsü">
            <a:extLst>
              <a:ext uri="{FF2B5EF4-FFF2-40B4-BE49-F238E27FC236}">
                <a16:creationId xmlns:a16="http://schemas.microsoft.com/office/drawing/2014/main" id="{4E312030-0DC2-4F76-9D84-36063902E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67" r="1" b="29770"/>
          <a:stretch/>
        </p:blipFill>
        <p:spPr>
          <a:xfrm>
            <a:off x="195942" y="222069"/>
            <a:ext cx="1476104" cy="6426925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1917301" y="1847003"/>
            <a:ext cx="7466541" cy="4682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180340" lvl="0" indent="-34290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sz="28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Zorunlu hücre içi paraziti ve fırsatçı bir patojen olan </a:t>
            </a:r>
            <a:r>
              <a:rPr lang="tr-TR" sz="28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Microsporidia</a:t>
            </a:r>
            <a:r>
              <a:rPr lang="tr-TR" sz="28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türlerinin teşhisinde özel boyama yöntemlerine ihtiyaç duyulması nedeniyle gerçek epidemiyolojisi bilinmemektedir. </a:t>
            </a:r>
          </a:p>
          <a:p>
            <a:pPr marL="342900" marR="180340" lvl="0" indent="-34290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tr-TR" sz="28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180340" lvl="0" indent="-34290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sz="28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Çalışmamızın amacı hematolojik kanserli hastalarda boyama ve moleküler yöntemler kullanılarak </a:t>
            </a:r>
            <a:r>
              <a:rPr lang="tr-TR" sz="28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Microsporidian</a:t>
            </a:r>
            <a:r>
              <a:rPr lang="tr-TR" sz="28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varlığını belirlemektir.</a:t>
            </a:r>
          </a:p>
        </p:txBody>
      </p:sp>
      <p:graphicFrame>
        <p:nvGraphicFramePr>
          <p:cNvPr id="6" name="Diyagram 5"/>
          <p:cNvGraphicFramePr/>
          <p:nvPr>
            <p:extLst>
              <p:ext uri="{D42A27DB-BD31-4B8C-83A1-F6EECF244321}">
                <p14:modId xmlns:p14="http://schemas.microsoft.com/office/powerpoint/2010/main" val="3694878126"/>
              </p:ext>
            </p:extLst>
          </p:nvPr>
        </p:nvGraphicFramePr>
        <p:xfrm>
          <a:off x="1789611" y="328881"/>
          <a:ext cx="10097588" cy="1358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Saydam Arka Planda Hedef Simgesi Stok Vektör Sanatı &amp; Hedef Tahtası'nin  Daha Fazla Görseli - Hedef Tahtası, İş Hedefi, Tam İsabet - iStock">
            <a:extLst>
              <a:ext uri="{FF2B5EF4-FFF2-40B4-BE49-F238E27FC236}">
                <a16:creationId xmlns:a16="http://schemas.microsoft.com/office/drawing/2014/main" id="{D93E3F85-D88C-774A-E5B9-F6E4D6305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893" y="2441519"/>
            <a:ext cx="2497851" cy="268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862684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Yeşil bir tarlanın yakından görüntüsü">
            <a:extLst>
              <a:ext uri="{FF2B5EF4-FFF2-40B4-BE49-F238E27FC236}">
                <a16:creationId xmlns:a16="http://schemas.microsoft.com/office/drawing/2014/main" id="{4E312030-0DC2-4F76-9D84-36063902E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67" r="1" b="29770"/>
          <a:stretch/>
        </p:blipFill>
        <p:spPr>
          <a:xfrm>
            <a:off x="195942" y="222069"/>
            <a:ext cx="1476104" cy="6426925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2018348" y="2119595"/>
            <a:ext cx="7110662" cy="3760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18034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tr-TR" sz="2800" dirty="0">
                <a:solidFill>
                  <a:srgbClr val="02967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2022-2023 yıllarında</a:t>
            </a:r>
          </a:p>
          <a:p>
            <a:pPr marR="180340" lvl="0" algn="just">
              <a:lnSpc>
                <a:spcPct val="107000"/>
              </a:lnSpc>
              <a:defRPr/>
            </a:pPr>
            <a:endParaRPr kumimoji="0" lang="tr-TR" sz="2800" b="0" i="0" strike="noStrike" kern="1200" cap="none" spc="0" normalizeH="0" baseline="0" noProof="0" dirty="0">
              <a:ln>
                <a:noFill/>
              </a:ln>
              <a:solidFill>
                <a:srgbClr val="029676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18034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tr-TR" sz="2800" dirty="0">
                <a:solidFill>
                  <a:srgbClr val="02967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Ankara ilinde Onkoloji </a:t>
            </a:r>
            <a:r>
              <a:rPr kumimoji="0" lang="tr-TR" sz="2800" b="0" i="0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hastanesinde yatan ve ishal şikâyeti olan </a:t>
            </a:r>
            <a:r>
              <a:rPr kumimoji="0" lang="tr-TR" sz="2800" b="0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61 hematolojik </a:t>
            </a:r>
            <a:r>
              <a:rPr kumimoji="0" lang="tr-TR" sz="2800" b="0" i="0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maligniteli</a:t>
            </a:r>
            <a:r>
              <a:rPr kumimoji="0" lang="tr-TR" sz="2800" b="0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tr-TR" sz="2800" b="0" i="0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hasta i</a:t>
            </a:r>
            <a:r>
              <a:rPr kumimoji="0" lang="tr-TR" sz="2800" b="0" i="0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</a:t>
            </a:r>
          </a:p>
          <a:p>
            <a:pPr marR="180340" lvl="0" algn="just">
              <a:lnSpc>
                <a:spcPct val="107000"/>
              </a:lnSpc>
              <a:defRPr/>
            </a:pPr>
            <a:endParaRPr kumimoji="0" lang="tr-TR" sz="2800" b="0" i="0" strike="noStrike" kern="1200" cap="none" spc="0" normalizeH="0" baseline="0" noProof="0" dirty="0">
              <a:ln>
                <a:noFill/>
              </a:ln>
              <a:solidFill>
                <a:srgbClr val="029676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18034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tr-TR" sz="2800" dirty="0">
                <a:solidFill>
                  <a:srgbClr val="02967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kumimoji="0" lang="tr-TR" sz="2800" b="0" i="0" strike="noStrike" kern="1200" cap="none" spc="0" normalizeH="0" baseline="0" noProof="0" dirty="0" err="1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ontrol</a:t>
            </a:r>
            <a:r>
              <a:rPr kumimoji="0" lang="tr-TR" sz="2800" b="0" i="0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grubu olarak </a:t>
            </a:r>
            <a:r>
              <a:rPr kumimoji="0" lang="tr-TR" sz="2800" b="0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61 sağlıklı gönüllüden </a:t>
            </a:r>
            <a:r>
              <a:rPr kumimoji="0" lang="tr-TR" sz="2800" b="0" i="0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alınan </a:t>
            </a:r>
            <a:r>
              <a:rPr kumimoji="0" lang="tr-TR" sz="2800" b="0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122 dışkı </a:t>
            </a:r>
            <a:r>
              <a:rPr kumimoji="0" lang="tr-TR" sz="2800" b="0" i="0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örneği çalışmaya alındı. </a:t>
            </a:r>
          </a:p>
        </p:txBody>
      </p:sp>
      <p:graphicFrame>
        <p:nvGraphicFramePr>
          <p:cNvPr id="6" name="Diyagram 5"/>
          <p:cNvGraphicFramePr/>
          <p:nvPr>
            <p:extLst>
              <p:ext uri="{D42A27DB-BD31-4B8C-83A1-F6EECF244321}">
                <p14:modId xmlns:p14="http://schemas.microsoft.com/office/powerpoint/2010/main" val="68248478"/>
              </p:ext>
            </p:extLst>
          </p:nvPr>
        </p:nvGraphicFramePr>
        <p:xfrm>
          <a:off x="1789611" y="328881"/>
          <a:ext cx="10097588" cy="1358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78996957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Yeşil bir tarlanın yakından görüntüsü">
            <a:extLst>
              <a:ext uri="{FF2B5EF4-FFF2-40B4-BE49-F238E27FC236}">
                <a16:creationId xmlns:a16="http://schemas.microsoft.com/office/drawing/2014/main" id="{4E312030-0DC2-4F76-9D84-36063902E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67" r="1" b="29770"/>
          <a:stretch/>
        </p:blipFill>
        <p:spPr>
          <a:xfrm>
            <a:off x="195942" y="222069"/>
            <a:ext cx="1476104" cy="6426925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1924522" y="2029654"/>
            <a:ext cx="7189497" cy="3760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180340" lvl="0" indent="-34290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Yaş ve cinsiyet ayrımı yapılmadı.</a:t>
            </a:r>
          </a:p>
          <a:p>
            <a:pPr marR="180340" lvl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srgbClr val="029676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180340" lvl="0" indent="-34290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sz="2800" dirty="0">
                <a:solidFill>
                  <a:srgbClr val="02967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Çalışmaya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direkt </a:t>
            </a:r>
            <a:r>
              <a:rPr kumimoji="0" lang="tr-T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mikroskobi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 kültür yöntemlerinde herhangi bir patojen görülmeyen örnekler dahil edildi. </a:t>
            </a:r>
          </a:p>
          <a:p>
            <a:pPr marR="180340" lvl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srgbClr val="029676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180340" lvl="0" indent="-34290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Tüm örneklere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ARB ve </a:t>
            </a:r>
            <a:r>
              <a:rPr kumimoji="0" lang="tr-T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Uvitex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2B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boyama yöntemleri ve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PCR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uygulandı.</a:t>
            </a:r>
          </a:p>
        </p:txBody>
      </p:sp>
      <p:graphicFrame>
        <p:nvGraphicFramePr>
          <p:cNvPr id="6" name="Diyagram 5"/>
          <p:cNvGraphicFramePr/>
          <p:nvPr/>
        </p:nvGraphicFramePr>
        <p:xfrm>
          <a:off x="1789611" y="328881"/>
          <a:ext cx="10097588" cy="1358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0835230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Yeşil bir tarlanın yakından görüntüsü">
            <a:extLst>
              <a:ext uri="{FF2B5EF4-FFF2-40B4-BE49-F238E27FC236}">
                <a16:creationId xmlns:a16="http://schemas.microsoft.com/office/drawing/2014/main" id="{4E312030-0DC2-4F76-9D84-36063902E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67" r="1" b="29770"/>
          <a:stretch/>
        </p:blipFill>
        <p:spPr>
          <a:xfrm>
            <a:off x="195942" y="222069"/>
            <a:ext cx="1476104" cy="6426925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2159012" y="4823464"/>
            <a:ext cx="7226699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18034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tr-TR" sz="2800" dirty="0">
                <a:solidFill>
                  <a:srgbClr val="02967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Tüm örneklerin %45’i en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 bir yöntemle pozitif olarak bulundu.</a:t>
            </a:r>
          </a:p>
        </p:txBody>
      </p:sp>
      <p:graphicFrame>
        <p:nvGraphicFramePr>
          <p:cNvPr id="6" name="Diyagram 5"/>
          <p:cNvGraphicFramePr/>
          <p:nvPr>
            <p:extLst>
              <p:ext uri="{D42A27DB-BD31-4B8C-83A1-F6EECF244321}">
                <p14:modId xmlns:p14="http://schemas.microsoft.com/office/powerpoint/2010/main" val="2993670206"/>
              </p:ext>
            </p:extLst>
          </p:nvPr>
        </p:nvGraphicFramePr>
        <p:xfrm>
          <a:off x="1789611" y="328881"/>
          <a:ext cx="10097588" cy="1358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9ED42997-5216-1287-17A4-B78D1CCA63A2}"/>
              </a:ext>
            </a:extLst>
          </p:cNvPr>
          <p:cNvSpPr/>
          <p:nvPr/>
        </p:nvSpPr>
        <p:spPr>
          <a:xfrm>
            <a:off x="2159012" y="2204284"/>
            <a:ext cx="1693888" cy="165453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/>
              <a:t>Toplam122 Örnek</a:t>
            </a:r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id="{6378E39E-DDB9-E58C-633F-C26641E181DB}"/>
              </a:ext>
            </a:extLst>
          </p:cNvPr>
          <p:cNvSpPr/>
          <p:nvPr/>
        </p:nvSpPr>
        <p:spPr>
          <a:xfrm>
            <a:off x="4217000" y="2688651"/>
            <a:ext cx="1711410" cy="59335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8831EAD-3F75-75FD-1EBD-CF71A72F0572}"/>
              </a:ext>
            </a:extLst>
          </p:cNvPr>
          <p:cNvSpPr/>
          <p:nvPr/>
        </p:nvSpPr>
        <p:spPr>
          <a:xfrm>
            <a:off x="9189266" y="3227451"/>
            <a:ext cx="1711410" cy="11810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%44’ü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Kontrol</a:t>
            </a:r>
          </a:p>
        </p:txBody>
      </p:sp>
      <p:sp>
        <p:nvSpPr>
          <p:cNvPr id="12" name="Ok: Sağ 11">
            <a:extLst>
              <a:ext uri="{FF2B5EF4-FFF2-40B4-BE49-F238E27FC236}">
                <a16:creationId xmlns:a16="http://schemas.microsoft.com/office/drawing/2014/main" id="{EE7A70D9-D52A-D33C-3BAE-E5A9BB81E260}"/>
              </a:ext>
            </a:extLst>
          </p:cNvPr>
          <p:cNvSpPr/>
          <p:nvPr/>
        </p:nvSpPr>
        <p:spPr>
          <a:xfrm rot="1827182">
            <a:off x="8171592" y="3361423"/>
            <a:ext cx="782677" cy="32121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id="{202FEBA0-5E6F-F570-57FE-389F0A50FBF7}"/>
              </a:ext>
            </a:extLst>
          </p:cNvPr>
          <p:cNvSpPr/>
          <p:nvPr/>
        </p:nvSpPr>
        <p:spPr>
          <a:xfrm rot="20322161">
            <a:off x="8171591" y="2565076"/>
            <a:ext cx="782677" cy="32121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C7AE29-63A6-BF6C-A1FB-938889DCA8F3}"/>
              </a:ext>
            </a:extLst>
          </p:cNvPr>
          <p:cNvSpPr/>
          <p:nvPr/>
        </p:nvSpPr>
        <p:spPr>
          <a:xfrm>
            <a:off x="9192688" y="1936758"/>
            <a:ext cx="1711410" cy="11810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/>
              <a:t>%</a:t>
            </a:r>
            <a:r>
              <a:rPr lang="tr-T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46’</a:t>
            </a:r>
            <a:r>
              <a:rPr lang="tr-TR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</a:t>
            </a:r>
            <a:endParaRPr lang="tr-TR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Vaka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2065D1-D7FB-48CD-E43B-8D5B76DD5DAE}"/>
              </a:ext>
            </a:extLst>
          </p:cNvPr>
          <p:cNvSpPr/>
          <p:nvPr/>
        </p:nvSpPr>
        <p:spPr>
          <a:xfrm>
            <a:off x="6176393" y="2469267"/>
            <a:ext cx="1711410" cy="11810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/>
              <a:t>%</a:t>
            </a:r>
            <a:r>
              <a:rPr lang="tr-TR" sz="2400" b="1" dirty="0">
                <a:solidFill>
                  <a:schemeClr val="bg1"/>
                </a:solidFill>
              </a:rPr>
              <a:t>45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’i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Pozitif</a:t>
            </a:r>
            <a:endParaRPr lang="tr-TR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48707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Yeşil bir tarlanın yakından görüntüsü">
            <a:extLst>
              <a:ext uri="{FF2B5EF4-FFF2-40B4-BE49-F238E27FC236}">
                <a16:creationId xmlns:a16="http://schemas.microsoft.com/office/drawing/2014/main" id="{4E312030-0DC2-4F76-9D84-36063902E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67" r="1" b="29770"/>
          <a:stretch/>
        </p:blipFill>
        <p:spPr>
          <a:xfrm>
            <a:off x="195942" y="222069"/>
            <a:ext cx="1476104" cy="6426925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2026202" y="4019979"/>
            <a:ext cx="9624405" cy="2376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180340" lvl="0" indent="-34290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sz="2700" dirty="0">
                <a:solidFill>
                  <a:srgbClr val="02967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kumimoji="0" lang="tr-TR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ruplar</a:t>
            </a:r>
            <a:r>
              <a:rPr kumimoji="0" lang="tr-TR" sz="2700" b="0" i="0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arasında istatistiksel </a:t>
            </a:r>
            <a:r>
              <a:rPr lang="tr-TR" sz="2700" dirty="0">
                <a:solidFill>
                  <a:srgbClr val="02967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olarak </a:t>
            </a:r>
            <a:r>
              <a:rPr kumimoji="0" lang="tr-TR" sz="2700" b="0" i="0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anlamlı bir fark yoktu (</a:t>
            </a:r>
            <a:r>
              <a:rPr kumimoji="0" lang="tr-TR" sz="2700" b="0" i="1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tr-TR" sz="2700" b="0" i="0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=0,856). </a:t>
            </a:r>
          </a:p>
          <a:p>
            <a:pPr marL="342900" marR="180340" lvl="0" indent="-34290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700" b="0" i="0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ARB, </a:t>
            </a:r>
            <a:r>
              <a:rPr kumimoji="0" lang="tr-TR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Uvitex</a:t>
            </a:r>
            <a:r>
              <a:rPr kumimoji="0" lang="tr-TR" sz="2700" b="0" i="0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2B ve PCR yöntemlerinin pozitifliği açısından da iki grup arasında anlamlı bir fark bulunamadı (sırasıyla; </a:t>
            </a:r>
            <a:r>
              <a:rPr kumimoji="0" lang="tr-TR" sz="2700" b="0" i="1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tr-TR" sz="2700" b="0" i="0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=0,573, </a:t>
            </a:r>
            <a:r>
              <a:rPr kumimoji="0" lang="tr-TR" sz="2700" b="0" i="1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tr-TR" sz="2700" b="0" i="0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=0,459, </a:t>
            </a:r>
            <a:r>
              <a:rPr kumimoji="0" lang="tr-TR" sz="2700" b="0" i="1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tr-TR" sz="2700" b="0" i="0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=0,577). </a:t>
            </a:r>
          </a:p>
        </p:txBody>
      </p:sp>
      <p:graphicFrame>
        <p:nvGraphicFramePr>
          <p:cNvPr id="6" name="Diyagram 5"/>
          <p:cNvGraphicFramePr/>
          <p:nvPr/>
        </p:nvGraphicFramePr>
        <p:xfrm>
          <a:off x="1789611" y="328881"/>
          <a:ext cx="10097588" cy="1358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9ED42997-5216-1287-17A4-B78D1CCA63A2}"/>
              </a:ext>
            </a:extLst>
          </p:cNvPr>
          <p:cNvSpPr/>
          <p:nvPr/>
        </p:nvSpPr>
        <p:spPr>
          <a:xfrm>
            <a:off x="2159012" y="2342630"/>
            <a:ext cx="2091492" cy="135853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ARB Pozitifliği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400" b="1" dirty="0">
                <a:solidFill>
                  <a:prstClr val="white"/>
                </a:solidFill>
                <a:latin typeface="Corbel" panose="020B0503020204020204"/>
              </a:rPr>
              <a:t>%37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id="{6378E39E-DDB9-E58C-633F-C26641E181DB}"/>
              </a:ext>
            </a:extLst>
          </p:cNvPr>
          <p:cNvSpPr/>
          <p:nvPr/>
        </p:nvSpPr>
        <p:spPr>
          <a:xfrm>
            <a:off x="4493237" y="2688651"/>
            <a:ext cx="828271" cy="59335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8831EAD-3F75-75FD-1EBD-CF71A72F0572}"/>
              </a:ext>
            </a:extLst>
          </p:cNvPr>
          <p:cNvSpPr/>
          <p:nvPr/>
        </p:nvSpPr>
        <p:spPr>
          <a:xfrm>
            <a:off x="5564241" y="2342630"/>
            <a:ext cx="2233884" cy="135853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Uvitex</a:t>
            </a:r>
            <a:r>
              <a:rPr lang="tr-T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2B</a:t>
            </a:r>
          </a:p>
          <a:p>
            <a:pPr lvl="0" algn="ctr"/>
            <a:r>
              <a:rPr lang="tr-T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Pozitifliği </a:t>
            </a:r>
          </a:p>
          <a:p>
            <a:pPr lvl="0" algn="ctr"/>
            <a:r>
              <a:rPr lang="tr-T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%39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1648CFE-A87A-5380-3165-7C5E7D3CD104}"/>
              </a:ext>
            </a:extLst>
          </p:cNvPr>
          <p:cNvSpPr/>
          <p:nvPr/>
        </p:nvSpPr>
        <p:spPr>
          <a:xfrm>
            <a:off x="9114789" y="2341452"/>
            <a:ext cx="2091492" cy="135853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PCR Pozitifliği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400" b="1" dirty="0">
                <a:solidFill>
                  <a:prstClr val="white"/>
                </a:solidFill>
                <a:latin typeface="Corbel" panose="020B0503020204020204"/>
              </a:rPr>
              <a:t>%39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Ok: Sağ 8">
            <a:extLst>
              <a:ext uri="{FF2B5EF4-FFF2-40B4-BE49-F238E27FC236}">
                <a16:creationId xmlns:a16="http://schemas.microsoft.com/office/drawing/2014/main" id="{D0A20BBB-1461-E160-ED0F-42923B7D2118}"/>
              </a:ext>
            </a:extLst>
          </p:cNvPr>
          <p:cNvSpPr/>
          <p:nvPr/>
        </p:nvSpPr>
        <p:spPr>
          <a:xfrm>
            <a:off x="7958892" y="2724043"/>
            <a:ext cx="828271" cy="59335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944342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Yeşil bir tarlanın yakından görüntüsü">
            <a:extLst>
              <a:ext uri="{FF2B5EF4-FFF2-40B4-BE49-F238E27FC236}">
                <a16:creationId xmlns:a16="http://schemas.microsoft.com/office/drawing/2014/main" id="{4E312030-0DC2-4F76-9D84-36063902E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67" r="1" b="29770"/>
          <a:stretch/>
        </p:blipFill>
        <p:spPr>
          <a:xfrm>
            <a:off x="195942" y="222069"/>
            <a:ext cx="1476104" cy="6426925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2037224" y="1966924"/>
            <a:ext cx="7796324" cy="3299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180340" lvl="0" indent="-34290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Vaka ve kontrol grubunda tüm yöntemlerde benzer oranda </a:t>
            </a:r>
            <a:r>
              <a:rPr kumimoji="0" lang="tr-T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Microsporidia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bulunmuştur. </a:t>
            </a:r>
          </a:p>
          <a:p>
            <a:pPr marL="342900" marR="180340" lvl="0" indent="-34290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srgbClr val="029676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180340" lvl="0" indent="-34290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Ancak boyama yöntemleri zahmetli ve sonucun </a:t>
            </a:r>
            <a:r>
              <a:rPr kumimoji="0" lang="tr-T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mikroskopistin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uzmanlığına bağlı olması nedeniyle moleküler yöntemlerin kullanılmasının daha uygun olacağı düşünülmektedir. </a:t>
            </a:r>
          </a:p>
        </p:txBody>
      </p:sp>
      <p:graphicFrame>
        <p:nvGraphicFramePr>
          <p:cNvPr id="6" name="Diyagram 5"/>
          <p:cNvGraphicFramePr/>
          <p:nvPr>
            <p:extLst>
              <p:ext uri="{D42A27DB-BD31-4B8C-83A1-F6EECF244321}">
                <p14:modId xmlns:p14="http://schemas.microsoft.com/office/powerpoint/2010/main" val="1341906448"/>
              </p:ext>
            </p:extLst>
          </p:nvPr>
        </p:nvGraphicFramePr>
        <p:xfrm>
          <a:off x="1789611" y="328881"/>
          <a:ext cx="10097588" cy="1358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9195900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Yeşil bir tarlanın yakından görüntüsü">
            <a:extLst>
              <a:ext uri="{FF2B5EF4-FFF2-40B4-BE49-F238E27FC236}">
                <a16:creationId xmlns:a16="http://schemas.microsoft.com/office/drawing/2014/main" id="{4E312030-0DC2-4F76-9D84-36063902E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67" r="1" b="29770"/>
          <a:stretch/>
        </p:blipFill>
        <p:spPr>
          <a:xfrm>
            <a:off x="195942" y="222069"/>
            <a:ext cx="1476104" cy="6426925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2127164" y="1936944"/>
            <a:ext cx="7196718" cy="3993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180340" lvl="0" indent="-34290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Microsporidia</a:t>
            </a:r>
            <a:r>
              <a:rPr kumimoji="0" lang="tr-TR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türlerinin </a:t>
            </a:r>
            <a:r>
              <a:rPr kumimoji="0" lang="tr-TR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hastalandırıcılık</a:t>
            </a:r>
            <a:r>
              <a:rPr kumimoji="0" lang="tr-TR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özelliklerinin belirlenmesi için;</a:t>
            </a:r>
          </a:p>
          <a:p>
            <a:pPr marL="342900" marR="180340" lvl="0" indent="-34290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28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371600" marR="180340" lvl="2" indent="-4572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Tür düzeyinde tanımlanması, </a:t>
            </a:r>
          </a:p>
          <a:p>
            <a:pPr marL="1371600" marR="180340" lvl="2" indent="-4572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tr-TR" sz="2800" dirty="0">
                <a:solidFill>
                  <a:srgbClr val="02967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ışkıda atılım sayısının ölçülmesi, </a:t>
            </a:r>
          </a:p>
          <a:p>
            <a:pPr marL="1371600" marR="180340" lvl="2" indent="-4572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tr-TR" sz="2800" dirty="0">
                <a:solidFill>
                  <a:srgbClr val="02967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0" lang="tr-T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irulans</a:t>
            </a:r>
            <a:r>
              <a:rPr lang="tr-TR" sz="2800" dirty="0">
                <a:solidFill>
                  <a:srgbClr val="02967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2967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faktörlerinin değerlendirilmesi gerekmektedir.</a:t>
            </a:r>
          </a:p>
        </p:txBody>
      </p:sp>
      <p:graphicFrame>
        <p:nvGraphicFramePr>
          <p:cNvPr id="6" name="Diyagram 5"/>
          <p:cNvGraphicFramePr/>
          <p:nvPr/>
        </p:nvGraphicFramePr>
        <p:xfrm>
          <a:off x="1789611" y="328881"/>
          <a:ext cx="10097588" cy="1358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18557015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Temel">
  <a:themeElements>
    <a:clrScheme name="Yeşi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7371_TF00019431.potx" id="{95A82EDE-5C2E-439C-BEFB-8B6E91F228F2}" vid="{E832FD91-D9C4-4BCA-B4E8-B9EF30BFB698}"/>
    </a:ext>
  </a:extLst>
</a:theme>
</file>

<file path=ppt/theme/theme2.xml><?xml version="1.0" encoding="utf-8"?>
<a:theme xmlns:a="http://schemas.openxmlformats.org/drawingml/2006/main" name="Ofis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is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915EF7-B9F6-4EB7-AA4F-557BE6AB702C}">
  <ds:schemaRefs>
    <ds:schemaRef ds:uri="http://www.w3.org/XML/1998/namespace"/>
    <ds:schemaRef ds:uri="http://purl.org/dc/elements/1.1/"/>
    <ds:schemaRef ds:uri="http://schemas.microsoft.com/office/2006/metadata/properties"/>
    <ds:schemaRef ds:uri="http://purl.org/dc/dcmitype/"/>
    <ds:schemaRef ds:uri="16c05727-aa75-4e4a-9b5f-8a80a1165891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F465D742-03F8-4A07-AD44-2F5940A960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28E4D0-782D-4812-BE7D-AE5131FD37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303</Words>
  <Application>Microsoft Office PowerPoint</Application>
  <PresentationFormat>Geniş ekran</PresentationFormat>
  <Paragraphs>60</Paragraphs>
  <Slides>10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6" baseType="lpstr">
      <vt:lpstr>Arial</vt:lpstr>
      <vt:lpstr>Calibri</vt:lpstr>
      <vt:lpstr>Corbel</vt:lpstr>
      <vt:lpstr>Monotype Corsiva</vt:lpstr>
      <vt:lpstr>Wingdings</vt:lpstr>
      <vt:lpstr>Temel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2020-03-16T20:05:33Z</dcterms:created>
  <dcterms:modified xsi:type="dcterms:W3CDTF">2024-04-30T04:27:39Z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