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  <p:sldMasterId id="2147483682" r:id="rId2"/>
  </p:sldMasterIdLst>
  <p:notesMasterIdLst>
    <p:notesMasterId r:id="rId18"/>
  </p:notesMasterIdLst>
  <p:sldIdLst>
    <p:sldId id="333" r:id="rId3"/>
    <p:sldId id="328" r:id="rId4"/>
    <p:sldId id="331" r:id="rId5"/>
    <p:sldId id="315" r:id="rId6"/>
    <p:sldId id="329" r:id="rId7"/>
    <p:sldId id="330" r:id="rId8"/>
    <p:sldId id="316" r:id="rId9"/>
    <p:sldId id="261" r:id="rId10"/>
    <p:sldId id="322" r:id="rId11"/>
    <p:sldId id="318" r:id="rId12"/>
    <p:sldId id="326" r:id="rId13"/>
    <p:sldId id="335" r:id="rId14"/>
    <p:sldId id="337" r:id="rId15"/>
    <p:sldId id="325" r:id="rId16"/>
    <p:sldId id="268" r:id="rId17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libri Light" panose="020F0302020204030204" pitchFamily="34" charset="0"/>
      <p:regular r:id="rId23"/>
      <p:italic r:id="rId24"/>
    </p:embeddedFont>
    <p:embeddedFont>
      <p:font typeface="Cambria" panose="02040503050406030204" pitchFamily="18" charset="0"/>
      <p:regular r:id="rId25"/>
      <p:bold r:id="rId26"/>
      <p:italic r:id="rId27"/>
      <p:boldItalic r:id="rId28"/>
    </p:embeddedFont>
    <p:embeddedFont>
      <p:font typeface="DM Sans" panose="020B0604020202020204" charset="0"/>
      <p:regular r:id="rId29"/>
      <p:bold r:id="rId30"/>
      <p:italic r:id="rId31"/>
      <p:boldItalic r:id="rId32"/>
    </p:embeddedFont>
    <p:embeddedFont>
      <p:font typeface="Proxima Nova" panose="020B0604020202020204" charset="0"/>
      <p:regular r:id="rId33"/>
      <p:bold r:id="rId34"/>
      <p:italic r:id="rId35"/>
      <p:boldItalic r:id="rId36"/>
    </p:embeddedFont>
    <p:embeddedFont>
      <p:font typeface="Proxima Nova Semibold" panose="020B0604020202020204" charset="0"/>
      <p:regular r:id="rId37"/>
      <p:bold r:id="rId38"/>
      <p:boldItalic r:id="rId39"/>
    </p:embeddedFont>
    <p:embeddedFont>
      <p:font typeface="Signika Negative" panose="020B0604020202020204" charset="0"/>
      <p:regular r:id="rId40"/>
      <p:bold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C22"/>
    <a:srgbClr val="4B01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0434A26-176A-44DE-A5A6-C9105CF55121}">
  <a:tblStyle styleId="{00434A26-176A-44DE-A5A6-C9105CF5512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40284D36-E7BE-44C4-91B0-D08361C7CE0F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D5ABB26-0587-4C30-8999-92F81FD0307C}" styleName="Stil Yok, Kılavuz Yok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Tema Uygulanmış Stil 1 - Vurgu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ema Uygulanmış Stil 1 - Vurgu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125E5076-3810-47DD-B79F-674D7AD40C01}" styleName="Koyu Stil 1 - Vurgu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27102A9-8310-4765-A935-A1911B00CA55}" styleName="Açık Stil 1 - Vurgu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3C2FFA5D-87B4-456A-9821-1D502468CF0F}" styleName="Tema Uygulanmış Stil 1 - Vurgu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Tema Uygulanmış Stil 2 - Vurgu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16DA210-FB5B-4158-B5E0-FEB733F419BA}" styleName="Açık Stil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8034E78-7F5D-4C2E-B375-FC64B27BC917}" styleName="Koyu Stil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Koyu Stil 1 - Vurgu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Koyu Stil 1 - Vurgu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75DCB02-9BB8-47FD-8907-85C794F793BA}" styleName="Tema Uygulanmış Stil 1 - Vurgu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D083AE6-46FA-4A59-8FB0-9F97EB10719F}" styleName="Açık Stil 3 - Vurgu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6D9F66E-5EB9-4882-86FB-DCBF35E3C3E4}" styleName="Orta Stil 4 - Vurgu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Orta Stil 4 - Vurgu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E929F9F4-4A8F-4326-A1B4-22849713DDAB}" styleName="Koyu Stil 1 - Vurgu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B1032C-EA38-4F05-BA0D-38AFFFC7BED3}" styleName="Açık Stil 3 - Vurgu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D7AC3CCA-C797-4891-BE02-D94E43425B78}" styleName="Orta Stil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81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font" Target="fonts/font21.fntdata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font" Target="fonts/font22.fntdata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font" Target="fonts/font20.fntdata"/><Relationship Id="rId20" Type="http://schemas.openxmlformats.org/officeDocument/2006/relationships/font" Target="fonts/font2.fntdata"/><Relationship Id="rId41" Type="http://schemas.openxmlformats.org/officeDocument/2006/relationships/font" Target="fonts/font2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608645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8" name="Google Shape;2998;g1e972fcefbf_0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9" name="Google Shape;2999;g1e972fcefbf_0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5" name="Google Shape;2445;g1e972fcefbf_0_178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6" name="Google Shape;2446;g1e972fcefbf_0_178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31510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2" name="Google Shape;2632;g1e972fcefbf_0_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3" name="Google Shape;2633;g1e972fcefbf_0_2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8631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" name="Google Shape;223;p4"/>
          <p:cNvGrpSpPr/>
          <p:nvPr/>
        </p:nvGrpSpPr>
        <p:grpSpPr>
          <a:xfrm>
            <a:off x="8433005" y="0"/>
            <a:ext cx="722391" cy="5143500"/>
            <a:chOff x="8433034" y="0"/>
            <a:chExt cx="722391" cy="5143500"/>
          </a:xfrm>
        </p:grpSpPr>
        <p:sp>
          <p:nvSpPr>
            <p:cNvPr id="224" name="Google Shape;224;p4"/>
            <p:cNvSpPr/>
            <p:nvPr/>
          </p:nvSpPr>
          <p:spPr>
            <a:xfrm>
              <a:off x="8794225" y="0"/>
              <a:ext cx="361200" cy="5143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4"/>
            <p:cNvSpPr/>
            <p:nvPr/>
          </p:nvSpPr>
          <p:spPr>
            <a:xfrm>
              <a:off x="8433034" y="0"/>
              <a:ext cx="361200" cy="51435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6" name="Google Shape;226;p4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4"/>
          <p:cNvSpPr txBox="1">
            <a:spLocks noGrp="1"/>
          </p:cNvSpPr>
          <p:nvPr>
            <p:ph type="body" idx="1"/>
          </p:nvPr>
        </p:nvSpPr>
        <p:spPr>
          <a:xfrm>
            <a:off x="722375" y="1187600"/>
            <a:ext cx="7699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28" name="Google Shape;228;p4"/>
          <p:cNvGrpSpPr/>
          <p:nvPr/>
        </p:nvGrpSpPr>
        <p:grpSpPr>
          <a:xfrm>
            <a:off x="-165334" y="3815874"/>
            <a:ext cx="789335" cy="788116"/>
            <a:chOff x="4689863" y="3888278"/>
            <a:chExt cx="789335" cy="788116"/>
          </a:xfrm>
        </p:grpSpPr>
        <p:sp>
          <p:nvSpPr>
            <p:cNvPr id="229" name="Google Shape;229;p4"/>
            <p:cNvSpPr/>
            <p:nvPr/>
          </p:nvSpPr>
          <p:spPr>
            <a:xfrm>
              <a:off x="4689863" y="3888278"/>
              <a:ext cx="789335" cy="788116"/>
            </a:xfrm>
            <a:custGeom>
              <a:avLst/>
              <a:gdLst/>
              <a:ahLst/>
              <a:cxnLst/>
              <a:rect l="l" t="t" r="r" b="b"/>
              <a:pathLst>
                <a:path w="789335" h="788116" extrusionOk="0">
                  <a:moveTo>
                    <a:pt x="607059" y="43608"/>
                  </a:moveTo>
                  <a:cubicBezTo>
                    <a:pt x="502343" y="-8841"/>
                    <a:pt x="378207" y="-14172"/>
                    <a:pt x="269207" y="28664"/>
                  </a:cubicBezTo>
                  <a:cubicBezTo>
                    <a:pt x="167062" y="68834"/>
                    <a:pt x="83955" y="149650"/>
                    <a:pt x="38547" y="249409"/>
                  </a:cubicBezTo>
                  <a:cubicBezTo>
                    <a:pt x="-6862" y="349168"/>
                    <a:pt x="-19142" y="482148"/>
                    <a:pt x="40260" y="582859"/>
                  </a:cubicBezTo>
                  <a:cubicBezTo>
                    <a:pt x="70057" y="633309"/>
                    <a:pt x="114418" y="673765"/>
                    <a:pt x="162683" y="706320"/>
                  </a:cubicBezTo>
                  <a:cubicBezTo>
                    <a:pt x="213517" y="740588"/>
                    <a:pt x="271682" y="765908"/>
                    <a:pt x="331656" y="778854"/>
                  </a:cubicBezTo>
                  <a:cubicBezTo>
                    <a:pt x="443702" y="802842"/>
                    <a:pt x="563554" y="780663"/>
                    <a:pt x="653324" y="707367"/>
                  </a:cubicBezTo>
                  <a:cubicBezTo>
                    <a:pt x="743094" y="634070"/>
                    <a:pt x="785076" y="503851"/>
                    <a:pt x="789074" y="386482"/>
                  </a:cubicBezTo>
                  <a:cubicBezTo>
                    <a:pt x="793072" y="269113"/>
                    <a:pt x="751186" y="151839"/>
                    <a:pt x="660750" y="76544"/>
                  </a:cubicBezTo>
                  <a:cubicBezTo>
                    <a:pt x="620672" y="43228"/>
                    <a:pt x="572027" y="18193"/>
                    <a:pt x="519954" y="11054"/>
                  </a:cubicBezTo>
                  <a:cubicBezTo>
                    <a:pt x="473308" y="4676"/>
                    <a:pt x="418094" y="14004"/>
                    <a:pt x="384871" y="50176"/>
                  </a:cubicBezTo>
                  <a:cubicBezTo>
                    <a:pt x="353837" y="83969"/>
                    <a:pt x="352314" y="133087"/>
                    <a:pt x="375446" y="171734"/>
                  </a:cubicBezTo>
                  <a:cubicBezTo>
                    <a:pt x="398579" y="210381"/>
                    <a:pt x="445606" y="231894"/>
                    <a:pt x="489682" y="215331"/>
                  </a:cubicBezTo>
                  <a:cubicBezTo>
                    <a:pt x="533758" y="198768"/>
                    <a:pt x="568980" y="148412"/>
                    <a:pt x="559175" y="98914"/>
                  </a:cubicBezTo>
                  <a:cubicBezTo>
                    <a:pt x="550512" y="55031"/>
                    <a:pt x="507769" y="24951"/>
                    <a:pt x="465216" y="20096"/>
                  </a:cubicBezTo>
                  <a:cubicBezTo>
                    <a:pt x="443416" y="17622"/>
                    <a:pt x="423425" y="22762"/>
                    <a:pt x="404767" y="33994"/>
                  </a:cubicBezTo>
                  <a:cubicBezTo>
                    <a:pt x="391154" y="42181"/>
                    <a:pt x="403529" y="63598"/>
                    <a:pt x="417237" y="55412"/>
                  </a:cubicBezTo>
                  <a:cubicBezTo>
                    <a:pt x="449319" y="36089"/>
                    <a:pt x="493775" y="48082"/>
                    <a:pt x="517860" y="74640"/>
                  </a:cubicBezTo>
                  <a:cubicBezTo>
                    <a:pt x="548132" y="108052"/>
                    <a:pt x="534614" y="157741"/>
                    <a:pt x="500629" y="182871"/>
                  </a:cubicBezTo>
                  <a:cubicBezTo>
                    <a:pt x="464455" y="209619"/>
                    <a:pt x="418665" y="199625"/>
                    <a:pt x="395342" y="161739"/>
                  </a:cubicBezTo>
                  <a:cubicBezTo>
                    <a:pt x="374018" y="127090"/>
                    <a:pt x="379254" y="83493"/>
                    <a:pt x="412668" y="58553"/>
                  </a:cubicBezTo>
                  <a:cubicBezTo>
                    <a:pt x="446082" y="33614"/>
                    <a:pt x="495489" y="32471"/>
                    <a:pt x="535566" y="42371"/>
                  </a:cubicBezTo>
                  <a:cubicBezTo>
                    <a:pt x="581165" y="53699"/>
                    <a:pt x="622576" y="78258"/>
                    <a:pt x="656371" y="110622"/>
                  </a:cubicBezTo>
                  <a:cubicBezTo>
                    <a:pt x="733575" y="184585"/>
                    <a:pt x="762038" y="290340"/>
                    <a:pt x="758326" y="394859"/>
                  </a:cubicBezTo>
                  <a:cubicBezTo>
                    <a:pt x="754613" y="499377"/>
                    <a:pt x="721866" y="613700"/>
                    <a:pt x="639426" y="683379"/>
                  </a:cubicBezTo>
                  <a:cubicBezTo>
                    <a:pt x="561745" y="749060"/>
                    <a:pt x="454269" y="771620"/>
                    <a:pt x="355360" y="753629"/>
                  </a:cubicBezTo>
                  <a:cubicBezTo>
                    <a:pt x="301193" y="743729"/>
                    <a:pt x="249406" y="723549"/>
                    <a:pt x="202189" y="695373"/>
                  </a:cubicBezTo>
                  <a:cubicBezTo>
                    <a:pt x="157732" y="668910"/>
                    <a:pt x="115751" y="636355"/>
                    <a:pt x="83860" y="595233"/>
                  </a:cubicBezTo>
                  <a:cubicBezTo>
                    <a:pt x="17984" y="510229"/>
                    <a:pt x="15890" y="395430"/>
                    <a:pt x="50161" y="297004"/>
                  </a:cubicBezTo>
                  <a:cubicBezTo>
                    <a:pt x="81480" y="207049"/>
                    <a:pt x="145357" y="128613"/>
                    <a:pt x="227797" y="80733"/>
                  </a:cubicBezTo>
                  <a:cubicBezTo>
                    <a:pt x="316996" y="28854"/>
                    <a:pt x="425805" y="15242"/>
                    <a:pt x="526142" y="36279"/>
                  </a:cubicBezTo>
                  <a:cubicBezTo>
                    <a:pt x="551559" y="41609"/>
                    <a:pt x="576310" y="49415"/>
                    <a:pt x="600205" y="59410"/>
                  </a:cubicBezTo>
                  <a:cubicBezTo>
                    <a:pt x="609248" y="63218"/>
                    <a:pt x="615627" y="47892"/>
                    <a:pt x="606868" y="43513"/>
                  </a:cubicBezTo>
                  <a:lnTo>
                    <a:pt x="606868" y="4351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230;p4"/>
            <p:cNvSpPr/>
            <p:nvPr/>
          </p:nvSpPr>
          <p:spPr>
            <a:xfrm>
              <a:off x="4950298" y="4255508"/>
              <a:ext cx="169367" cy="173697"/>
            </a:xfrm>
            <a:custGeom>
              <a:avLst/>
              <a:gdLst/>
              <a:ahLst/>
              <a:cxnLst/>
              <a:rect l="l" t="t" r="r" b="b"/>
              <a:pathLst>
                <a:path w="169367" h="173697" extrusionOk="0">
                  <a:moveTo>
                    <a:pt x="59893" y="881"/>
                  </a:moveTo>
                  <a:cubicBezTo>
                    <a:pt x="41520" y="12399"/>
                    <a:pt x="23242" y="24393"/>
                    <a:pt x="11438" y="43145"/>
                  </a:cubicBezTo>
                  <a:cubicBezTo>
                    <a:pt x="2680" y="57043"/>
                    <a:pt x="-937" y="74272"/>
                    <a:pt x="205" y="90550"/>
                  </a:cubicBezTo>
                  <a:cubicBezTo>
                    <a:pt x="2585" y="124437"/>
                    <a:pt x="22862" y="156326"/>
                    <a:pt x="55133" y="168796"/>
                  </a:cubicBezTo>
                  <a:cubicBezTo>
                    <a:pt x="91593" y="182979"/>
                    <a:pt x="131957" y="164798"/>
                    <a:pt x="153947" y="134623"/>
                  </a:cubicBezTo>
                  <a:cubicBezTo>
                    <a:pt x="175937" y="104447"/>
                    <a:pt x="174319" y="63801"/>
                    <a:pt x="149663" y="35435"/>
                  </a:cubicBezTo>
                  <a:cubicBezTo>
                    <a:pt x="125007" y="7068"/>
                    <a:pt x="79884" y="-6544"/>
                    <a:pt x="44376" y="10686"/>
                  </a:cubicBezTo>
                  <a:cubicBezTo>
                    <a:pt x="30287" y="17539"/>
                    <a:pt x="42663" y="39147"/>
                    <a:pt x="56752" y="31913"/>
                  </a:cubicBezTo>
                  <a:cubicBezTo>
                    <a:pt x="79694" y="20109"/>
                    <a:pt x="108729" y="26106"/>
                    <a:pt x="127482" y="42955"/>
                  </a:cubicBezTo>
                  <a:cubicBezTo>
                    <a:pt x="148330" y="61612"/>
                    <a:pt x="154233" y="89788"/>
                    <a:pt x="139953" y="114442"/>
                  </a:cubicBezTo>
                  <a:cubicBezTo>
                    <a:pt x="125674" y="139096"/>
                    <a:pt x="96924" y="155945"/>
                    <a:pt x="69317" y="149472"/>
                  </a:cubicBezTo>
                  <a:cubicBezTo>
                    <a:pt x="43900" y="143570"/>
                    <a:pt x="26384" y="119868"/>
                    <a:pt x="21053" y="95309"/>
                  </a:cubicBezTo>
                  <a:cubicBezTo>
                    <a:pt x="18102" y="81507"/>
                    <a:pt x="19339" y="66371"/>
                    <a:pt x="25908" y="53711"/>
                  </a:cubicBezTo>
                  <a:cubicBezTo>
                    <a:pt x="35142" y="36006"/>
                    <a:pt x="52182" y="22775"/>
                    <a:pt x="67509" y="10495"/>
                  </a:cubicBezTo>
                  <a:cubicBezTo>
                    <a:pt x="72935" y="6116"/>
                    <a:pt x="65890" y="-2831"/>
                    <a:pt x="60084" y="881"/>
                  </a:cubicBezTo>
                  <a:lnTo>
                    <a:pt x="60084" y="88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231;p4"/>
            <p:cNvSpPr/>
            <p:nvPr/>
          </p:nvSpPr>
          <p:spPr>
            <a:xfrm>
              <a:off x="5258630" y="4286908"/>
              <a:ext cx="141259" cy="170577"/>
            </a:xfrm>
            <a:custGeom>
              <a:avLst/>
              <a:gdLst/>
              <a:ahLst/>
              <a:cxnLst/>
              <a:rect l="l" t="t" r="r" b="b"/>
              <a:pathLst>
                <a:path w="141259" h="170577" extrusionOk="0">
                  <a:moveTo>
                    <a:pt x="59807" y="8033"/>
                  </a:moveTo>
                  <a:cubicBezTo>
                    <a:pt x="31057" y="20788"/>
                    <a:pt x="7829" y="48489"/>
                    <a:pt x="1642" y="79616"/>
                  </a:cubicBezTo>
                  <a:cubicBezTo>
                    <a:pt x="-4546" y="110743"/>
                    <a:pt x="6877" y="141203"/>
                    <a:pt x="33913" y="158243"/>
                  </a:cubicBezTo>
                  <a:cubicBezTo>
                    <a:pt x="56570" y="172521"/>
                    <a:pt x="88746" y="175757"/>
                    <a:pt x="111879" y="160718"/>
                  </a:cubicBezTo>
                  <a:cubicBezTo>
                    <a:pt x="143770" y="139966"/>
                    <a:pt x="144246" y="98749"/>
                    <a:pt x="138343" y="65147"/>
                  </a:cubicBezTo>
                  <a:cubicBezTo>
                    <a:pt x="134916" y="45633"/>
                    <a:pt x="129109" y="24025"/>
                    <a:pt x="112926" y="10984"/>
                  </a:cubicBezTo>
                  <a:cubicBezTo>
                    <a:pt x="96743" y="-2057"/>
                    <a:pt x="73515" y="-4532"/>
                    <a:pt x="56760" y="9271"/>
                  </a:cubicBezTo>
                  <a:cubicBezTo>
                    <a:pt x="51429" y="13649"/>
                    <a:pt x="52191" y="22692"/>
                    <a:pt x="56760" y="27261"/>
                  </a:cubicBezTo>
                  <a:cubicBezTo>
                    <a:pt x="61996" y="32497"/>
                    <a:pt x="69421" y="31640"/>
                    <a:pt x="74752" y="27261"/>
                  </a:cubicBezTo>
                  <a:cubicBezTo>
                    <a:pt x="81987" y="21360"/>
                    <a:pt x="94268" y="27166"/>
                    <a:pt x="100075" y="33734"/>
                  </a:cubicBezTo>
                  <a:cubicBezTo>
                    <a:pt x="108833" y="43729"/>
                    <a:pt x="111593" y="58198"/>
                    <a:pt x="114068" y="70858"/>
                  </a:cubicBezTo>
                  <a:cubicBezTo>
                    <a:pt x="116543" y="83518"/>
                    <a:pt x="118447" y="97988"/>
                    <a:pt x="115972" y="111123"/>
                  </a:cubicBezTo>
                  <a:cubicBezTo>
                    <a:pt x="114735" y="117692"/>
                    <a:pt x="112640" y="123689"/>
                    <a:pt x="109023" y="129305"/>
                  </a:cubicBezTo>
                  <a:cubicBezTo>
                    <a:pt x="106833" y="132827"/>
                    <a:pt x="102930" y="136825"/>
                    <a:pt x="99884" y="138729"/>
                  </a:cubicBezTo>
                  <a:cubicBezTo>
                    <a:pt x="84938" y="148057"/>
                    <a:pt x="65138" y="146725"/>
                    <a:pt x="48954" y="138062"/>
                  </a:cubicBezTo>
                  <a:cubicBezTo>
                    <a:pt x="40577" y="133493"/>
                    <a:pt x="33913" y="127687"/>
                    <a:pt x="29344" y="119595"/>
                  </a:cubicBezTo>
                  <a:cubicBezTo>
                    <a:pt x="24108" y="110362"/>
                    <a:pt x="22204" y="97988"/>
                    <a:pt x="23346" y="86660"/>
                  </a:cubicBezTo>
                  <a:cubicBezTo>
                    <a:pt x="26012" y="59626"/>
                    <a:pt x="45146" y="35543"/>
                    <a:pt x="68850" y="23454"/>
                  </a:cubicBezTo>
                  <a:cubicBezTo>
                    <a:pt x="79227" y="18123"/>
                    <a:pt x="70088" y="3464"/>
                    <a:pt x="59807" y="8033"/>
                  </a:cubicBezTo>
                  <a:lnTo>
                    <a:pt x="59807" y="803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32;p4"/>
            <p:cNvSpPr/>
            <p:nvPr/>
          </p:nvSpPr>
          <p:spPr>
            <a:xfrm>
              <a:off x="5064128" y="4475229"/>
              <a:ext cx="140406" cy="143231"/>
            </a:xfrm>
            <a:custGeom>
              <a:avLst/>
              <a:gdLst/>
              <a:ahLst/>
              <a:cxnLst/>
              <a:rect l="l" t="t" r="r" b="b"/>
              <a:pathLst>
                <a:path w="140406" h="143231" extrusionOk="0">
                  <a:moveTo>
                    <a:pt x="84574" y="25321"/>
                  </a:moveTo>
                  <a:cubicBezTo>
                    <a:pt x="93332" y="28177"/>
                    <a:pt x="100947" y="34364"/>
                    <a:pt x="105612" y="41028"/>
                  </a:cubicBezTo>
                  <a:cubicBezTo>
                    <a:pt x="107040" y="43027"/>
                    <a:pt x="108277" y="45121"/>
                    <a:pt x="109515" y="47310"/>
                  </a:cubicBezTo>
                  <a:cubicBezTo>
                    <a:pt x="110086" y="48357"/>
                    <a:pt x="110562" y="49309"/>
                    <a:pt x="111038" y="50356"/>
                  </a:cubicBezTo>
                  <a:cubicBezTo>
                    <a:pt x="111990" y="52260"/>
                    <a:pt x="111419" y="51023"/>
                    <a:pt x="112180" y="53022"/>
                  </a:cubicBezTo>
                  <a:cubicBezTo>
                    <a:pt x="113989" y="57876"/>
                    <a:pt x="115512" y="62731"/>
                    <a:pt x="116464" y="67871"/>
                  </a:cubicBezTo>
                  <a:cubicBezTo>
                    <a:pt x="116845" y="69965"/>
                    <a:pt x="116464" y="67205"/>
                    <a:pt x="116655" y="69394"/>
                  </a:cubicBezTo>
                  <a:cubicBezTo>
                    <a:pt x="116750" y="70727"/>
                    <a:pt x="116940" y="72060"/>
                    <a:pt x="116940" y="73392"/>
                  </a:cubicBezTo>
                  <a:cubicBezTo>
                    <a:pt x="117035" y="76057"/>
                    <a:pt x="116940" y="78723"/>
                    <a:pt x="116845" y="81388"/>
                  </a:cubicBezTo>
                  <a:cubicBezTo>
                    <a:pt x="116845" y="81959"/>
                    <a:pt x="116750" y="82530"/>
                    <a:pt x="116655" y="83102"/>
                  </a:cubicBezTo>
                  <a:cubicBezTo>
                    <a:pt x="116655" y="82911"/>
                    <a:pt x="116940" y="81388"/>
                    <a:pt x="116655" y="82816"/>
                  </a:cubicBezTo>
                  <a:cubicBezTo>
                    <a:pt x="116464" y="84149"/>
                    <a:pt x="116179" y="85386"/>
                    <a:pt x="115893" y="86719"/>
                  </a:cubicBezTo>
                  <a:cubicBezTo>
                    <a:pt x="115322" y="89289"/>
                    <a:pt x="114560" y="91764"/>
                    <a:pt x="113608" y="94239"/>
                  </a:cubicBezTo>
                  <a:cubicBezTo>
                    <a:pt x="114275" y="92430"/>
                    <a:pt x="113323" y="94905"/>
                    <a:pt x="113037" y="95476"/>
                  </a:cubicBezTo>
                  <a:cubicBezTo>
                    <a:pt x="112561" y="96523"/>
                    <a:pt x="111990" y="97475"/>
                    <a:pt x="111419" y="98427"/>
                  </a:cubicBezTo>
                  <a:cubicBezTo>
                    <a:pt x="110753" y="99569"/>
                    <a:pt x="109991" y="100712"/>
                    <a:pt x="109325" y="101759"/>
                  </a:cubicBezTo>
                  <a:cubicBezTo>
                    <a:pt x="109039" y="102235"/>
                    <a:pt x="108658" y="102711"/>
                    <a:pt x="108373" y="103187"/>
                  </a:cubicBezTo>
                  <a:cubicBezTo>
                    <a:pt x="109134" y="102140"/>
                    <a:pt x="108658" y="102806"/>
                    <a:pt x="108087" y="103377"/>
                  </a:cubicBezTo>
                  <a:cubicBezTo>
                    <a:pt x="106373" y="105281"/>
                    <a:pt x="104660" y="106994"/>
                    <a:pt x="102851" y="108613"/>
                  </a:cubicBezTo>
                  <a:cubicBezTo>
                    <a:pt x="102470" y="108993"/>
                    <a:pt x="101995" y="109374"/>
                    <a:pt x="101518" y="109659"/>
                  </a:cubicBezTo>
                  <a:cubicBezTo>
                    <a:pt x="103232" y="108422"/>
                    <a:pt x="101614" y="109564"/>
                    <a:pt x="101328" y="109659"/>
                  </a:cubicBezTo>
                  <a:cubicBezTo>
                    <a:pt x="100186" y="110326"/>
                    <a:pt x="99139" y="111087"/>
                    <a:pt x="97996" y="111754"/>
                  </a:cubicBezTo>
                  <a:cubicBezTo>
                    <a:pt x="96854" y="112420"/>
                    <a:pt x="95712" y="112991"/>
                    <a:pt x="94569" y="113562"/>
                  </a:cubicBezTo>
                  <a:cubicBezTo>
                    <a:pt x="93903" y="113848"/>
                    <a:pt x="91428" y="114800"/>
                    <a:pt x="93427" y="114133"/>
                  </a:cubicBezTo>
                  <a:cubicBezTo>
                    <a:pt x="90952" y="115085"/>
                    <a:pt x="88477" y="115847"/>
                    <a:pt x="85906" y="116513"/>
                  </a:cubicBezTo>
                  <a:cubicBezTo>
                    <a:pt x="84574" y="116799"/>
                    <a:pt x="83336" y="117084"/>
                    <a:pt x="82003" y="117275"/>
                  </a:cubicBezTo>
                  <a:cubicBezTo>
                    <a:pt x="81432" y="117370"/>
                    <a:pt x="80861" y="117465"/>
                    <a:pt x="80290" y="117560"/>
                  </a:cubicBezTo>
                  <a:cubicBezTo>
                    <a:pt x="80480" y="117560"/>
                    <a:pt x="82384" y="117370"/>
                    <a:pt x="80861" y="117465"/>
                  </a:cubicBezTo>
                  <a:cubicBezTo>
                    <a:pt x="78195" y="117655"/>
                    <a:pt x="75530" y="117846"/>
                    <a:pt x="72864" y="117846"/>
                  </a:cubicBezTo>
                  <a:cubicBezTo>
                    <a:pt x="70389" y="117846"/>
                    <a:pt x="67914" y="117655"/>
                    <a:pt x="65439" y="117275"/>
                  </a:cubicBezTo>
                  <a:cubicBezTo>
                    <a:pt x="67724" y="117560"/>
                    <a:pt x="65249" y="117275"/>
                    <a:pt x="64392" y="116989"/>
                  </a:cubicBezTo>
                  <a:cubicBezTo>
                    <a:pt x="62869" y="116704"/>
                    <a:pt x="61441" y="116323"/>
                    <a:pt x="59918" y="115942"/>
                  </a:cubicBezTo>
                  <a:cubicBezTo>
                    <a:pt x="57538" y="115276"/>
                    <a:pt x="55158" y="114514"/>
                    <a:pt x="52873" y="113658"/>
                  </a:cubicBezTo>
                  <a:cubicBezTo>
                    <a:pt x="51445" y="113181"/>
                    <a:pt x="53159" y="113848"/>
                    <a:pt x="53349" y="113848"/>
                  </a:cubicBezTo>
                  <a:cubicBezTo>
                    <a:pt x="52873" y="113658"/>
                    <a:pt x="52302" y="113372"/>
                    <a:pt x="51826" y="113181"/>
                  </a:cubicBezTo>
                  <a:cubicBezTo>
                    <a:pt x="50493" y="112515"/>
                    <a:pt x="49161" y="111849"/>
                    <a:pt x="47828" y="111087"/>
                  </a:cubicBezTo>
                  <a:cubicBezTo>
                    <a:pt x="45733" y="109850"/>
                    <a:pt x="43639" y="108517"/>
                    <a:pt x="41640" y="107089"/>
                  </a:cubicBezTo>
                  <a:cubicBezTo>
                    <a:pt x="43449" y="108422"/>
                    <a:pt x="41545" y="106899"/>
                    <a:pt x="40783" y="106328"/>
                  </a:cubicBezTo>
                  <a:cubicBezTo>
                    <a:pt x="39641" y="105376"/>
                    <a:pt x="38594" y="104329"/>
                    <a:pt x="37547" y="103187"/>
                  </a:cubicBezTo>
                  <a:cubicBezTo>
                    <a:pt x="36785" y="102330"/>
                    <a:pt x="36023" y="101473"/>
                    <a:pt x="35262" y="100712"/>
                  </a:cubicBezTo>
                  <a:cubicBezTo>
                    <a:pt x="34881" y="100331"/>
                    <a:pt x="33739" y="98713"/>
                    <a:pt x="35262" y="100712"/>
                  </a:cubicBezTo>
                  <a:cubicBezTo>
                    <a:pt x="34976" y="100236"/>
                    <a:pt x="34596" y="99760"/>
                    <a:pt x="34310" y="99284"/>
                  </a:cubicBezTo>
                  <a:cubicBezTo>
                    <a:pt x="32882" y="96999"/>
                    <a:pt x="31549" y="94810"/>
                    <a:pt x="30312" y="92335"/>
                  </a:cubicBezTo>
                  <a:cubicBezTo>
                    <a:pt x="29645" y="91002"/>
                    <a:pt x="30312" y="92525"/>
                    <a:pt x="30502" y="92716"/>
                  </a:cubicBezTo>
                  <a:cubicBezTo>
                    <a:pt x="30312" y="92145"/>
                    <a:pt x="30026" y="91573"/>
                    <a:pt x="29836" y="91002"/>
                  </a:cubicBezTo>
                  <a:cubicBezTo>
                    <a:pt x="29360" y="89670"/>
                    <a:pt x="28979" y="88337"/>
                    <a:pt x="28598" y="86909"/>
                  </a:cubicBezTo>
                  <a:cubicBezTo>
                    <a:pt x="28313" y="85767"/>
                    <a:pt x="28122" y="84530"/>
                    <a:pt x="27837" y="83387"/>
                  </a:cubicBezTo>
                  <a:cubicBezTo>
                    <a:pt x="27837" y="83197"/>
                    <a:pt x="27551" y="81198"/>
                    <a:pt x="27741" y="82816"/>
                  </a:cubicBezTo>
                  <a:cubicBezTo>
                    <a:pt x="27932" y="84625"/>
                    <a:pt x="27646" y="81008"/>
                    <a:pt x="27646" y="81008"/>
                  </a:cubicBezTo>
                  <a:cubicBezTo>
                    <a:pt x="27551" y="78628"/>
                    <a:pt x="27551" y="76153"/>
                    <a:pt x="27646" y="73773"/>
                  </a:cubicBezTo>
                  <a:cubicBezTo>
                    <a:pt x="27646" y="73011"/>
                    <a:pt x="27741" y="72155"/>
                    <a:pt x="27837" y="71393"/>
                  </a:cubicBezTo>
                  <a:cubicBezTo>
                    <a:pt x="27837" y="71584"/>
                    <a:pt x="27456" y="73678"/>
                    <a:pt x="27837" y="72060"/>
                  </a:cubicBezTo>
                  <a:cubicBezTo>
                    <a:pt x="28122" y="70632"/>
                    <a:pt x="28313" y="69299"/>
                    <a:pt x="28693" y="67871"/>
                  </a:cubicBezTo>
                  <a:cubicBezTo>
                    <a:pt x="29455" y="64730"/>
                    <a:pt x="30502" y="61589"/>
                    <a:pt x="31740" y="58543"/>
                  </a:cubicBezTo>
                  <a:cubicBezTo>
                    <a:pt x="30692" y="60922"/>
                    <a:pt x="32311" y="57591"/>
                    <a:pt x="32691" y="56829"/>
                  </a:cubicBezTo>
                  <a:cubicBezTo>
                    <a:pt x="33453" y="55401"/>
                    <a:pt x="34215" y="53973"/>
                    <a:pt x="35071" y="52546"/>
                  </a:cubicBezTo>
                  <a:cubicBezTo>
                    <a:pt x="35833" y="51308"/>
                    <a:pt x="36595" y="50071"/>
                    <a:pt x="37451" y="48928"/>
                  </a:cubicBezTo>
                  <a:cubicBezTo>
                    <a:pt x="37832" y="48453"/>
                    <a:pt x="38213" y="47881"/>
                    <a:pt x="38498" y="47406"/>
                  </a:cubicBezTo>
                  <a:cubicBezTo>
                    <a:pt x="39450" y="46073"/>
                    <a:pt x="37166" y="48833"/>
                    <a:pt x="38974" y="46834"/>
                  </a:cubicBezTo>
                  <a:cubicBezTo>
                    <a:pt x="41069" y="44550"/>
                    <a:pt x="43068" y="42265"/>
                    <a:pt x="45353" y="40171"/>
                  </a:cubicBezTo>
                  <a:cubicBezTo>
                    <a:pt x="46019" y="39600"/>
                    <a:pt x="48875" y="37410"/>
                    <a:pt x="46685" y="38934"/>
                  </a:cubicBezTo>
                  <a:cubicBezTo>
                    <a:pt x="48018" y="37982"/>
                    <a:pt x="49351" y="37030"/>
                    <a:pt x="50684" y="36173"/>
                  </a:cubicBezTo>
                  <a:cubicBezTo>
                    <a:pt x="51921" y="35412"/>
                    <a:pt x="53159" y="34745"/>
                    <a:pt x="54396" y="34079"/>
                  </a:cubicBezTo>
                  <a:cubicBezTo>
                    <a:pt x="55063" y="33698"/>
                    <a:pt x="55919" y="33413"/>
                    <a:pt x="56586" y="33032"/>
                  </a:cubicBezTo>
                  <a:cubicBezTo>
                    <a:pt x="58299" y="31985"/>
                    <a:pt x="54492" y="33698"/>
                    <a:pt x="56395" y="33032"/>
                  </a:cubicBezTo>
                  <a:cubicBezTo>
                    <a:pt x="59251" y="32080"/>
                    <a:pt x="62107" y="31128"/>
                    <a:pt x="65058" y="30462"/>
                  </a:cubicBezTo>
                  <a:cubicBezTo>
                    <a:pt x="66201" y="30271"/>
                    <a:pt x="70580" y="29986"/>
                    <a:pt x="67057" y="30081"/>
                  </a:cubicBezTo>
                  <a:cubicBezTo>
                    <a:pt x="68676" y="30081"/>
                    <a:pt x="70294" y="29890"/>
                    <a:pt x="72008" y="29890"/>
                  </a:cubicBezTo>
                  <a:cubicBezTo>
                    <a:pt x="79814" y="29890"/>
                    <a:pt x="87334" y="23037"/>
                    <a:pt x="86953" y="14946"/>
                  </a:cubicBezTo>
                  <a:cubicBezTo>
                    <a:pt x="86573" y="6855"/>
                    <a:pt x="80385" y="-94"/>
                    <a:pt x="72008" y="1"/>
                  </a:cubicBezTo>
                  <a:cubicBezTo>
                    <a:pt x="40974" y="287"/>
                    <a:pt x="15651" y="23227"/>
                    <a:pt x="4799" y="51023"/>
                  </a:cubicBezTo>
                  <a:cubicBezTo>
                    <a:pt x="-6053" y="78818"/>
                    <a:pt x="1848" y="109469"/>
                    <a:pt x="24981" y="127365"/>
                  </a:cubicBezTo>
                  <a:cubicBezTo>
                    <a:pt x="46400" y="143928"/>
                    <a:pt x="76672" y="147926"/>
                    <a:pt x="101614" y="137455"/>
                  </a:cubicBezTo>
                  <a:cubicBezTo>
                    <a:pt x="126555" y="126984"/>
                    <a:pt x="142072" y="101092"/>
                    <a:pt x="140263" y="73583"/>
                  </a:cubicBezTo>
                  <a:cubicBezTo>
                    <a:pt x="138264" y="43979"/>
                    <a:pt x="119035" y="15707"/>
                    <a:pt x="89048" y="8758"/>
                  </a:cubicBezTo>
                  <a:cubicBezTo>
                    <a:pt x="78386" y="6284"/>
                    <a:pt x="74197" y="21704"/>
                    <a:pt x="84574" y="25131"/>
                  </a:cubicBezTo>
                  <a:lnTo>
                    <a:pt x="84574" y="2513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33;p4"/>
            <p:cNvSpPr/>
            <p:nvPr/>
          </p:nvSpPr>
          <p:spPr>
            <a:xfrm>
              <a:off x="4805886" y="4072654"/>
              <a:ext cx="147584" cy="148444"/>
            </a:xfrm>
            <a:custGeom>
              <a:avLst/>
              <a:gdLst/>
              <a:ahLst/>
              <a:cxnLst/>
              <a:rect l="l" t="t" r="r" b="b"/>
              <a:pathLst>
                <a:path w="147584" h="148444" extrusionOk="0">
                  <a:moveTo>
                    <a:pt x="45137" y="31717"/>
                  </a:moveTo>
                  <a:cubicBezTo>
                    <a:pt x="39330" y="22578"/>
                    <a:pt x="28383" y="21436"/>
                    <a:pt x="19434" y="26672"/>
                  </a:cubicBezTo>
                  <a:cubicBezTo>
                    <a:pt x="11438" y="31336"/>
                    <a:pt x="6773" y="39332"/>
                    <a:pt x="3727" y="47709"/>
                  </a:cubicBezTo>
                  <a:cubicBezTo>
                    <a:pt x="-1509" y="61987"/>
                    <a:pt x="-938" y="78645"/>
                    <a:pt x="3631" y="93019"/>
                  </a:cubicBezTo>
                  <a:cubicBezTo>
                    <a:pt x="13342" y="123480"/>
                    <a:pt x="41044" y="149371"/>
                    <a:pt x="74362" y="148419"/>
                  </a:cubicBezTo>
                  <a:cubicBezTo>
                    <a:pt x="107681" y="147467"/>
                    <a:pt x="136716" y="120339"/>
                    <a:pt x="145188" y="88545"/>
                  </a:cubicBezTo>
                  <a:cubicBezTo>
                    <a:pt x="153661" y="56752"/>
                    <a:pt x="139191" y="23150"/>
                    <a:pt x="109299" y="8586"/>
                  </a:cubicBezTo>
                  <a:cubicBezTo>
                    <a:pt x="79408" y="-5978"/>
                    <a:pt x="34665" y="-3313"/>
                    <a:pt x="13342" y="26672"/>
                  </a:cubicBezTo>
                  <a:cubicBezTo>
                    <a:pt x="9343" y="32288"/>
                    <a:pt x="11818" y="40855"/>
                    <a:pt x="16959" y="44663"/>
                  </a:cubicBezTo>
                  <a:cubicBezTo>
                    <a:pt x="22480" y="48756"/>
                    <a:pt x="30191" y="48565"/>
                    <a:pt x="35237" y="43616"/>
                  </a:cubicBezTo>
                  <a:cubicBezTo>
                    <a:pt x="37141" y="41712"/>
                    <a:pt x="39140" y="39808"/>
                    <a:pt x="41234" y="37999"/>
                  </a:cubicBezTo>
                  <a:cubicBezTo>
                    <a:pt x="41710" y="37619"/>
                    <a:pt x="42186" y="37142"/>
                    <a:pt x="42662" y="36762"/>
                  </a:cubicBezTo>
                  <a:cubicBezTo>
                    <a:pt x="42472" y="36952"/>
                    <a:pt x="40948" y="37999"/>
                    <a:pt x="42281" y="37142"/>
                  </a:cubicBezTo>
                  <a:cubicBezTo>
                    <a:pt x="43519" y="36286"/>
                    <a:pt x="44661" y="35524"/>
                    <a:pt x="45899" y="34763"/>
                  </a:cubicBezTo>
                  <a:cubicBezTo>
                    <a:pt x="46946" y="34097"/>
                    <a:pt x="48088" y="33526"/>
                    <a:pt x="49135" y="32954"/>
                  </a:cubicBezTo>
                  <a:cubicBezTo>
                    <a:pt x="49706" y="32669"/>
                    <a:pt x="50278" y="32383"/>
                    <a:pt x="50849" y="32097"/>
                  </a:cubicBezTo>
                  <a:cubicBezTo>
                    <a:pt x="52753" y="31146"/>
                    <a:pt x="48850" y="32859"/>
                    <a:pt x="50849" y="32097"/>
                  </a:cubicBezTo>
                  <a:cubicBezTo>
                    <a:pt x="53324" y="31146"/>
                    <a:pt x="55894" y="30289"/>
                    <a:pt x="58560" y="29623"/>
                  </a:cubicBezTo>
                  <a:cubicBezTo>
                    <a:pt x="59797" y="29337"/>
                    <a:pt x="61035" y="29052"/>
                    <a:pt x="62272" y="28861"/>
                  </a:cubicBezTo>
                  <a:cubicBezTo>
                    <a:pt x="62844" y="28766"/>
                    <a:pt x="63510" y="28671"/>
                    <a:pt x="64081" y="28575"/>
                  </a:cubicBezTo>
                  <a:cubicBezTo>
                    <a:pt x="66271" y="28195"/>
                    <a:pt x="61796" y="28766"/>
                    <a:pt x="64081" y="28575"/>
                  </a:cubicBezTo>
                  <a:cubicBezTo>
                    <a:pt x="66842" y="28385"/>
                    <a:pt x="69507" y="28195"/>
                    <a:pt x="72268" y="28195"/>
                  </a:cubicBezTo>
                  <a:cubicBezTo>
                    <a:pt x="73506" y="28195"/>
                    <a:pt x="74838" y="28195"/>
                    <a:pt x="76076" y="28385"/>
                  </a:cubicBezTo>
                  <a:cubicBezTo>
                    <a:pt x="76933" y="28385"/>
                    <a:pt x="80550" y="28861"/>
                    <a:pt x="79217" y="28671"/>
                  </a:cubicBezTo>
                  <a:cubicBezTo>
                    <a:pt x="77694" y="28480"/>
                    <a:pt x="81121" y="29052"/>
                    <a:pt x="81692" y="29147"/>
                  </a:cubicBezTo>
                  <a:cubicBezTo>
                    <a:pt x="83120" y="29432"/>
                    <a:pt x="84548" y="29813"/>
                    <a:pt x="85976" y="30194"/>
                  </a:cubicBezTo>
                  <a:cubicBezTo>
                    <a:pt x="88642" y="30860"/>
                    <a:pt x="91212" y="31812"/>
                    <a:pt x="93782" y="32764"/>
                  </a:cubicBezTo>
                  <a:cubicBezTo>
                    <a:pt x="95306" y="33335"/>
                    <a:pt x="93497" y="32669"/>
                    <a:pt x="93306" y="32574"/>
                  </a:cubicBezTo>
                  <a:cubicBezTo>
                    <a:pt x="93878" y="32859"/>
                    <a:pt x="94449" y="33049"/>
                    <a:pt x="95020" y="33335"/>
                  </a:cubicBezTo>
                  <a:cubicBezTo>
                    <a:pt x="96353" y="34001"/>
                    <a:pt x="97590" y="34668"/>
                    <a:pt x="98923" y="35429"/>
                  </a:cubicBezTo>
                  <a:cubicBezTo>
                    <a:pt x="99970" y="36096"/>
                    <a:pt x="101113" y="36667"/>
                    <a:pt x="102064" y="37428"/>
                  </a:cubicBezTo>
                  <a:cubicBezTo>
                    <a:pt x="102731" y="37904"/>
                    <a:pt x="105587" y="39998"/>
                    <a:pt x="104635" y="39237"/>
                  </a:cubicBezTo>
                  <a:cubicBezTo>
                    <a:pt x="103588" y="38380"/>
                    <a:pt x="106063" y="40569"/>
                    <a:pt x="106539" y="40950"/>
                  </a:cubicBezTo>
                  <a:cubicBezTo>
                    <a:pt x="107586" y="41902"/>
                    <a:pt x="108633" y="42949"/>
                    <a:pt x="109585" y="43996"/>
                  </a:cubicBezTo>
                  <a:cubicBezTo>
                    <a:pt x="110442" y="44948"/>
                    <a:pt x="111203" y="45805"/>
                    <a:pt x="112060" y="46757"/>
                  </a:cubicBezTo>
                  <a:cubicBezTo>
                    <a:pt x="110347" y="44663"/>
                    <a:pt x="112631" y="47709"/>
                    <a:pt x="113107" y="48375"/>
                  </a:cubicBezTo>
                  <a:cubicBezTo>
                    <a:pt x="114630" y="50660"/>
                    <a:pt x="115963" y="53039"/>
                    <a:pt x="117010" y="55609"/>
                  </a:cubicBezTo>
                  <a:cubicBezTo>
                    <a:pt x="116153" y="53610"/>
                    <a:pt x="117296" y="56752"/>
                    <a:pt x="117486" y="57323"/>
                  </a:cubicBezTo>
                  <a:cubicBezTo>
                    <a:pt x="117962" y="58846"/>
                    <a:pt x="118343" y="60369"/>
                    <a:pt x="118724" y="61892"/>
                  </a:cubicBezTo>
                  <a:cubicBezTo>
                    <a:pt x="118914" y="62558"/>
                    <a:pt x="119009" y="63225"/>
                    <a:pt x="119105" y="63891"/>
                  </a:cubicBezTo>
                  <a:cubicBezTo>
                    <a:pt x="119105" y="63605"/>
                    <a:pt x="118914" y="61702"/>
                    <a:pt x="119105" y="63415"/>
                  </a:cubicBezTo>
                  <a:cubicBezTo>
                    <a:pt x="119295" y="64938"/>
                    <a:pt x="119390" y="66556"/>
                    <a:pt x="119390" y="68079"/>
                  </a:cubicBezTo>
                  <a:cubicBezTo>
                    <a:pt x="119390" y="69412"/>
                    <a:pt x="119390" y="70744"/>
                    <a:pt x="119390" y="72077"/>
                  </a:cubicBezTo>
                  <a:cubicBezTo>
                    <a:pt x="119390" y="72934"/>
                    <a:pt x="119295" y="73886"/>
                    <a:pt x="119200" y="74743"/>
                  </a:cubicBezTo>
                  <a:cubicBezTo>
                    <a:pt x="119200" y="74933"/>
                    <a:pt x="118914" y="77122"/>
                    <a:pt x="119200" y="75504"/>
                  </a:cubicBezTo>
                  <a:cubicBezTo>
                    <a:pt x="119390" y="74267"/>
                    <a:pt x="118724" y="77693"/>
                    <a:pt x="118629" y="78265"/>
                  </a:cubicBezTo>
                  <a:cubicBezTo>
                    <a:pt x="118248" y="79788"/>
                    <a:pt x="117867" y="81311"/>
                    <a:pt x="117391" y="82834"/>
                  </a:cubicBezTo>
                  <a:cubicBezTo>
                    <a:pt x="117010" y="84166"/>
                    <a:pt x="116534" y="85404"/>
                    <a:pt x="116058" y="86737"/>
                  </a:cubicBezTo>
                  <a:cubicBezTo>
                    <a:pt x="115202" y="89307"/>
                    <a:pt x="115678" y="87784"/>
                    <a:pt x="115963" y="87117"/>
                  </a:cubicBezTo>
                  <a:cubicBezTo>
                    <a:pt x="115678" y="87784"/>
                    <a:pt x="115392" y="88355"/>
                    <a:pt x="115106" y="89021"/>
                  </a:cubicBezTo>
                  <a:cubicBezTo>
                    <a:pt x="113774" y="91686"/>
                    <a:pt x="112346" y="94352"/>
                    <a:pt x="110822" y="96827"/>
                  </a:cubicBezTo>
                  <a:cubicBezTo>
                    <a:pt x="109966" y="98159"/>
                    <a:pt x="109014" y="99492"/>
                    <a:pt x="108062" y="100824"/>
                  </a:cubicBezTo>
                  <a:cubicBezTo>
                    <a:pt x="107110" y="102157"/>
                    <a:pt x="108062" y="100824"/>
                    <a:pt x="108157" y="100634"/>
                  </a:cubicBezTo>
                  <a:cubicBezTo>
                    <a:pt x="107681" y="101205"/>
                    <a:pt x="107300" y="101681"/>
                    <a:pt x="106824" y="102252"/>
                  </a:cubicBezTo>
                  <a:cubicBezTo>
                    <a:pt x="104825" y="104537"/>
                    <a:pt x="102826" y="106631"/>
                    <a:pt x="100541" y="108630"/>
                  </a:cubicBezTo>
                  <a:cubicBezTo>
                    <a:pt x="97590" y="111295"/>
                    <a:pt x="98447" y="110629"/>
                    <a:pt x="95306" y="112628"/>
                  </a:cubicBezTo>
                  <a:cubicBezTo>
                    <a:pt x="92830" y="114246"/>
                    <a:pt x="90260" y="115579"/>
                    <a:pt x="87595" y="116912"/>
                  </a:cubicBezTo>
                  <a:cubicBezTo>
                    <a:pt x="87595" y="116912"/>
                    <a:pt x="85500" y="117864"/>
                    <a:pt x="86833" y="117292"/>
                  </a:cubicBezTo>
                  <a:cubicBezTo>
                    <a:pt x="88356" y="116626"/>
                    <a:pt x="85691" y="117673"/>
                    <a:pt x="85405" y="117768"/>
                  </a:cubicBezTo>
                  <a:cubicBezTo>
                    <a:pt x="84168" y="118244"/>
                    <a:pt x="82835" y="118625"/>
                    <a:pt x="81502" y="119006"/>
                  </a:cubicBezTo>
                  <a:cubicBezTo>
                    <a:pt x="80169" y="119387"/>
                    <a:pt x="78836" y="119672"/>
                    <a:pt x="77599" y="119958"/>
                  </a:cubicBezTo>
                  <a:cubicBezTo>
                    <a:pt x="76933" y="120053"/>
                    <a:pt x="76266" y="120243"/>
                    <a:pt x="75600" y="120339"/>
                  </a:cubicBezTo>
                  <a:cubicBezTo>
                    <a:pt x="77123" y="120148"/>
                    <a:pt x="76266" y="120339"/>
                    <a:pt x="75314" y="120339"/>
                  </a:cubicBezTo>
                  <a:cubicBezTo>
                    <a:pt x="72363" y="120339"/>
                    <a:pt x="69412" y="120529"/>
                    <a:pt x="66461" y="120148"/>
                  </a:cubicBezTo>
                  <a:cubicBezTo>
                    <a:pt x="64843" y="119958"/>
                    <a:pt x="66556" y="120148"/>
                    <a:pt x="66842" y="120148"/>
                  </a:cubicBezTo>
                  <a:cubicBezTo>
                    <a:pt x="66175" y="120053"/>
                    <a:pt x="65509" y="119958"/>
                    <a:pt x="64938" y="119767"/>
                  </a:cubicBezTo>
                  <a:cubicBezTo>
                    <a:pt x="63415" y="119387"/>
                    <a:pt x="61987" y="119101"/>
                    <a:pt x="60464" y="118625"/>
                  </a:cubicBezTo>
                  <a:cubicBezTo>
                    <a:pt x="59607" y="118339"/>
                    <a:pt x="56561" y="117292"/>
                    <a:pt x="57227" y="117483"/>
                  </a:cubicBezTo>
                  <a:cubicBezTo>
                    <a:pt x="58084" y="117864"/>
                    <a:pt x="55323" y="116531"/>
                    <a:pt x="54752" y="116245"/>
                  </a:cubicBezTo>
                  <a:cubicBezTo>
                    <a:pt x="52277" y="114913"/>
                    <a:pt x="49802" y="113485"/>
                    <a:pt x="47517" y="111867"/>
                  </a:cubicBezTo>
                  <a:cubicBezTo>
                    <a:pt x="47231" y="111676"/>
                    <a:pt x="45518" y="110343"/>
                    <a:pt x="47136" y="111581"/>
                  </a:cubicBezTo>
                  <a:cubicBezTo>
                    <a:pt x="46660" y="111200"/>
                    <a:pt x="46089" y="110724"/>
                    <a:pt x="45613" y="110343"/>
                  </a:cubicBezTo>
                  <a:cubicBezTo>
                    <a:pt x="44661" y="109487"/>
                    <a:pt x="43614" y="108630"/>
                    <a:pt x="42662" y="107678"/>
                  </a:cubicBezTo>
                  <a:cubicBezTo>
                    <a:pt x="40568" y="105679"/>
                    <a:pt x="38664" y="103585"/>
                    <a:pt x="36855" y="101301"/>
                  </a:cubicBezTo>
                  <a:cubicBezTo>
                    <a:pt x="37902" y="102633"/>
                    <a:pt x="35332" y="99111"/>
                    <a:pt x="35046" y="98540"/>
                  </a:cubicBezTo>
                  <a:cubicBezTo>
                    <a:pt x="34190" y="97207"/>
                    <a:pt x="33428" y="95875"/>
                    <a:pt x="32571" y="94542"/>
                  </a:cubicBezTo>
                  <a:cubicBezTo>
                    <a:pt x="31714" y="93209"/>
                    <a:pt x="31048" y="91782"/>
                    <a:pt x="30382" y="90449"/>
                  </a:cubicBezTo>
                  <a:cubicBezTo>
                    <a:pt x="29334" y="88164"/>
                    <a:pt x="29620" y="88831"/>
                    <a:pt x="29049" y="87403"/>
                  </a:cubicBezTo>
                  <a:cubicBezTo>
                    <a:pt x="28002" y="84452"/>
                    <a:pt x="27050" y="81501"/>
                    <a:pt x="26383" y="78455"/>
                  </a:cubicBezTo>
                  <a:cubicBezTo>
                    <a:pt x="26193" y="77789"/>
                    <a:pt x="26098" y="77122"/>
                    <a:pt x="26003" y="76551"/>
                  </a:cubicBezTo>
                  <a:cubicBezTo>
                    <a:pt x="26003" y="76361"/>
                    <a:pt x="25527" y="73981"/>
                    <a:pt x="25717" y="74933"/>
                  </a:cubicBezTo>
                  <a:cubicBezTo>
                    <a:pt x="25717" y="74933"/>
                    <a:pt x="25431" y="71887"/>
                    <a:pt x="25336" y="70744"/>
                  </a:cubicBezTo>
                  <a:cubicBezTo>
                    <a:pt x="25241" y="68270"/>
                    <a:pt x="25336" y="63891"/>
                    <a:pt x="25527" y="62654"/>
                  </a:cubicBezTo>
                  <a:cubicBezTo>
                    <a:pt x="25717" y="61225"/>
                    <a:pt x="26764" y="56657"/>
                    <a:pt x="27621" y="54086"/>
                  </a:cubicBezTo>
                  <a:cubicBezTo>
                    <a:pt x="28668" y="51040"/>
                    <a:pt x="28668" y="49803"/>
                    <a:pt x="30572" y="47138"/>
                  </a:cubicBezTo>
                  <a:cubicBezTo>
                    <a:pt x="30191" y="47709"/>
                    <a:pt x="32571" y="45043"/>
                    <a:pt x="32476" y="45329"/>
                  </a:cubicBezTo>
                  <a:cubicBezTo>
                    <a:pt x="32000" y="46281"/>
                    <a:pt x="33047" y="43139"/>
                    <a:pt x="32762" y="45138"/>
                  </a:cubicBezTo>
                  <a:cubicBezTo>
                    <a:pt x="34285" y="44853"/>
                    <a:pt x="33523" y="44567"/>
                    <a:pt x="30667" y="44282"/>
                  </a:cubicBezTo>
                  <a:cubicBezTo>
                    <a:pt x="27907" y="42949"/>
                    <a:pt x="27240" y="43045"/>
                    <a:pt x="28763" y="44567"/>
                  </a:cubicBezTo>
                  <a:cubicBezTo>
                    <a:pt x="36379" y="54086"/>
                    <a:pt x="51991" y="41712"/>
                    <a:pt x="45613" y="31622"/>
                  </a:cubicBezTo>
                  <a:lnTo>
                    <a:pt x="45613" y="3162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234;p4"/>
            <p:cNvSpPr/>
            <p:nvPr/>
          </p:nvSpPr>
          <p:spPr>
            <a:xfrm>
              <a:off x="4819691" y="4343989"/>
              <a:ext cx="125340" cy="151915"/>
            </a:xfrm>
            <a:custGeom>
              <a:avLst/>
              <a:gdLst/>
              <a:ahLst/>
              <a:cxnLst/>
              <a:rect l="l" t="t" r="r" b="b"/>
              <a:pathLst>
                <a:path w="125340" h="151915" extrusionOk="0">
                  <a:moveTo>
                    <a:pt x="41042" y="6733"/>
                  </a:moveTo>
                  <a:cubicBezTo>
                    <a:pt x="14196" y="18822"/>
                    <a:pt x="-2844" y="51662"/>
                    <a:pt x="393" y="80695"/>
                  </a:cubicBezTo>
                  <a:cubicBezTo>
                    <a:pt x="3915" y="111822"/>
                    <a:pt x="25620" y="140760"/>
                    <a:pt x="56178" y="149708"/>
                  </a:cubicBezTo>
                  <a:cubicBezTo>
                    <a:pt x="72837" y="154562"/>
                    <a:pt x="91115" y="151612"/>
                    <a:pt x="103491" y="138856"/>
                  </a:cubicBezTo>
                  <a:cubicBezTo>
                    <a:pt x="114438" y="127624"/>
                    <a:pt x="120626" y="111251"/>
                    <a:pt x="123482" y="96021"/>
                  </a:cubicBezTo>
                  <a:cubicBezTo>
                    <a:pt x="129098" y="65655"/>
                    <a:pt x="122530" y="31577"/>
                    <a:pt x="96351" y="12444"/>
                  </a:cubicBezTo>
                  <a:cubicBezTo>
                    <a:pt x="72837" y="-4880"/>
                    <a:pt x="34092" y="-5356"/>
                    <a:pt x="14863" y="18917"/>
                  </a:cubicBezTo>
                  <a:cubicBezTo>
                    <a:pt x="10103" y="24914"/>
                    <a:pt x="8961" y="33196"/>
                    <a:pt x="14863" y="39098"/>
                  </a:cubicBezTo>
                  <a:cubicBezTo>
                    <a:pt x="19813" y="44047"/>
                    <a:pt x="30285" y="45190"/>
                    <a:pt x="35044" y="39098"/>
                  </a:cubicBezTo>
                  <a:cubicBezTo>
                    <a:pt x="36568" y="37194"/>
                    <a:pt x="38186" y="35385"/>
                    <a:pt x="40090" y="33767"/>
                  </a:cubicBezTo>
                  <a:cubicBezTo>
                    <a:pt x="38662" y="35004"/>
                    <a:pt x="42279" y="32339"/>
                    <a:pt x="43041" y="31863"/>
                  </a:cubicBezTo>
                  <a:cubicBezTo>
                    <a:pt x="45992" y="30150"/>
                    <a:pt x="44278" y="30911"/>
                    <a:pt x="47515" y="29959"/>
                  </a:cubicBezTo>
                  <a:cubicBezTo>
                    <a:pt x="48467" y="29674"/>
                    <a:pt x="49419" y="29388"/>
                    <a:pt x="50276" y="29198"/>
                  </a:cubicBezTo>
                  <a:cubicBezTo>
                    <a:pt x="50276" y="29198"/>
                    <a:pt x="54750" y="28436"/>
                    <a:pt x="52275" y="28722"/>
                  </a:cubicBezTo>
                  <a:cubicBezTo>
                    <a:pt x="54464" y="28436"/>
                    <a:pt x="56749" y="28436"/>
                    <a:pt x="58939" y="28436"/>
                  </a:cubicBezTo>
                  <a:cubicBezTo>
                    <a:pt x="60176" y="28436"/>
                    <a:pt x="61414" y="28531"/>
                    <a:pt x="62651" y="28627"/>
                  </a:cubicBezTo>
                  <a:cubicBezTo>
                    <a:pt x="61985" y="28627"/>
                    <a:pt x="60367" y="28246"/>
                    <a:pt x="63318" y="28722"/>
                  </a:cubicBezTo>
                  <a:cubicBezTo>
                    <a:pt x="65507" y="29102"/>
                    <a:pt x="67792" y="29674"/>
                    <a:pt x="69886" y="30340"/>
                  </a:cubicBezTo>
                  <a:cubicBezTo>
                    <a:pt x="73218" y="31387"/>
                    <a:pt x="72837" y="31292"/>
                    <a:pt x="75598" y="32720"/>
                  </a:cubicBezTo>
                  <a:cubicBezTo>
                    <a:pt x="80168" y="35195"/>
                    <a:pt x="81595" y="36242"/>
                    <a:pt x="84737" y="39478"/>
                  </a:cubicBezTo>
                  <a:cubicBezTo>
                    <a:pt x="88164" y="43000"/>
                    <a:pt x="90829" y="47284"/>
                    <a:pt x="92733" y="51758"/>
                  </a:cubicBezTo>
                  <a:cubicBezTo>
                    <a:pt x="96827" y="60896"/>
                    <a:pt x="97779" y="70986"/>
                    <a:pt x="97112" y="81076"/>
                  </a:cubicBezTo>
                  <a:cubicBezTo>
                    <a:pt x="96160" y="97258"/>
                    <a:pt x="88926" y="127529"/>
                    <a:pt x="67221" y="124007"/>
                  </a:cubicBezTo>
                  <a:cubicBezTo>
                    <a:pt x="46754" y="120770"/>
                    <a:pt x="31141" y="101637"/>
                    <a:pt x="26953" y="82313"/>
                  </a:cubicBezTo>
                  <a:cubicBezTo>
                    <a:pt x="21717" y="58421"/>
                    <a:pt x="34092" y="36051"/>
                    <a:pt x="52275" y="21392"/>
                  </a:cubicBezTo>
                  <a:cubicBezTo>
                    <a:pt x="55892" y="18441"/>
                    <a:pt x="55607" y="12444"/>
                    <a:pt x="53037" y="9113"/>
                  </a:cubicBezTo>
                  <a:cubicBezTo>
                    <a:pt x="49990" y="5210"/>
                    <a:pt x="45230" y="4734"/>
                    <a:pt x="40947" y="6733"/>
                  </a:cubicBezTo>
                  <a:lnTo>
                    <a:pt x="40947" y="673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235;p4"/>
            <p:cNvSpPr/>
            <p:nvPr/>
          </p:nvSpPr>
          <p:spPr>
            <a:xfrm>
              <a:off x="5258694" y="4056834"/>
              <a:ext cx="130962" cy="136761"/>
            </a:xfrm>
            <a:custGeom>
              <a:avLst/>
              <a:gdLst/>
              <a:ahLst/>
              <a:cxnLst/>
              <a:rect l="l" t="t" r="r" b="b"/>
              <a:pathLst>
                <a:path w="130962" h="136761" extrusionOk="0">
                  <a:moveTo>
                    <a:pt x="70690" y="9366"/>
                  </a:moveTo>
                  <a:cubicBezTo>
                    <a:pt x="44416" y="-3580"/>
                    <a:pt x="14334" y="13174"/>
                    <a:pt x="3862" y="38875"/>
                  </a:cubicBezTo>
                  <a:cubicBezTo>
                    <a:pt x="-7181" y="66195"/>
                    <a:pt x="6908" y="97988"/>
                    <a:pt x="27756" y="116550"/>
                  </a:cubicBezTo>
                  <a:cubicBezTo>
                    <a:pt x="48604" y="135112"/>
                    <a:pt x="81733" y="145583"/>
                    <a:pt x="106388" y="127021"/>
                  </a:cubicBezTo>
                  <a:cubicBezTo>
                    <a:pt x="126284" y="111981"/>
                    <a:pt x="135423" y="84090"/>
                    <a:pt x="128855" y="60007"/>
                  </a:cubicBezTo>
                  <a:cubicBezTo>
                    <a:pt x="120382" y="29071"/>
                    <a:pt x="92014" y="7558"/>
                    <a:pt x="61741" y="418"/>
                  </a:cubicBezTo>
                  <a:cubicBezTo>
                    <a:pt x="54221" y="-1390"/>
                    <a:pt x="46320" y="2798"/>
                    <a:pt x="44130" y="10413"/>
                  </a:cubicBezTo>
                  <a:cubicBezTo>
                    <a:pt x="42226" y="17172"/>
                    <a:pt x="46415" y="26786"/>
                    <a:pt x="54126" y="28023"/>
                  </a:cubicBezTo>
                  <a:cubicBezTo>
                    <a:pt x="72784" y="30974"/>
                    <a:pt x="91538" y="39446"/>
                    <a:pt x="102009" y="56199"/>
                  </a:cubicBezTo>
                  <a:cubicBezTo>
                    <a:pt x="111053" y="70668"/>
                    <a:pt x="110006" y="89326"/>
                    <a:pt x="99344" y="102747"/>
                  </a:cubicBezTo>
                  <a:cubicBezTo>
                    <a:pt x="94965" y="108268"/>
                    <a:pt x="88777" y="112362"/>
                    <a:pt x="81637" y="113789"/>
                  </a:cubicBezTo>
                  <a:cubicBezTo>
                    <a:pt x="71451" y="115693"/>
                    <a:pt x="60980" y="111790"/>
                    <a:pt x="52507" y="106460"/>
                  </a:cubicBezTo>
                  <a:cubicBezTo>
                    <a:pt x="35943" y="96084"/>
                    <a:pt x="21854" y="76189"/>
                    <a:pt x="23948" y="55819"/>
                  </a:cubicBezTo>
                  <a:cubicBezTo>
                    <a:pt x="24900" y="46776"/>
                    <a:pt x="30136" y="38780"/>
                    <a:pt x="37276" y="33925"/>
                  </a:cubicBezTo>
                  <a:cubicBezTo>
                    <a:pt x="45272" y="28594"/>
                    <a:pt x="53079" y="27167"/>
                    <a:pt x="61837" y="30308"/>
                  </a:cubicBezTo>
                  <a:cubicBezTo>
                    <a:pt x="73927" y="34687"/>
                    <a:pt x="82113" y="15173"/>
                    <a:pt x="70595" y="9557"/>
                  </a:cubicBezTo>
                  <a:lnTo>
                    <a:pt x="70595" y="955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236;p4"/>
            <p:cNvSpPr/>
            <p:nvPr/>
          </p:nvSpPr>
          <p:spPr>
            <a:xfrm>
              <a:off x="4738706" y="3905175"/>
              <a:ext cx="493910" cy="517355"/>
            </a:xfrm>
            <a:custGeom>
              <a:avLst/>
              <a:gdLst/>
              <a:ahLst/>
              <a:cxnLst/>
              <a:rect l="l" t="t" r="r" b="b"/>
              <a:pathLst>
                <a:path w="493910" h="517355" extrusionOk="0">
                  <a:moveTo>
                    <a:pt x="285003" y="39944"/>
                  </a:moveTo>
                  <a:cubicBezTo>
                    <a:pt x="247971" y="109623"/>
                    <a:pt x="242164" y="194151"/>
                    <a:pt x="271485" y="267733"/>
                  </a:cubicBezTo>
                  <a:cubicBezTo>
                    <a:pt x="277482" y="282773"/>
                    <a:pt x="299377" y="285153"/>
                    <a:pt x="304518" y="267733"/>
                  </a:cubicBezTo>
                  <a:cubicBezTo>
                    <a:pt x="316989" y="225849"/>
                    <a:pt x="324795" y="182824"/>
                    <a:pt x="328222" y="139227"/>
                  </a:cubicBezTo>
                  <a:cubicBezTo>
                    <a:pt x="329840" y="117809"/>
                    <a:pt x="331268" y="95630"/>
                    <a:pt x="329554" y="74117"/>
                  </a:cubicBezTo>
                  <a:cubicBezTo>
                    <a:pt x="328126" y="56412"/>
                    <a:pt x="322415" y="39087"/>
                    <a:pt x="305660" y="30329"/>
                  </a:cubicBezTo>
                  <a:cubicBezTo>
                    <a:pt x="288906" y="21572"/>
                    <a:pt x="268438" y="27664"/>
                    <a:pt x="252826" y="36898"/>
                  </a:cubicBezTo>
                  <a:cubicBezTo>
                    <a:pt x="234358" y="47844"/>
                    <a:pt x="217413" y="62218"/>
                    <a:pt x="200183" y="74878"/>
                  </a:cubicBezTo>
                  <a:cubicBezTo>
                    <a:pt x="163056" y="102103"/>
                    <a:pt x="126025" y="129517"/>
                    <a:pt x="88993" y="156932"/>
                  </a:cubicBezTo>
                  <a:lnTo>
                    <a:pt x="109937" y="192818"/>
                  </a:lnTo>
                  <a:cubicBezTo>
                    <a:pt x="130118" y="177302"/>
                    <a:pt x="149824" y="161120"/>
                    <a:pt x="169434" y="144843"/>
                  </a:cubicBezTo>
                  <a:cubicBezTo>
                    <a:pt x="184190" y="132563"/>
                    <a:pt x="200183" y="115620"/>
                    <a:pt x="193804" y="94678"/>
                  </a:cubicBezTo>
                  <a:cubicBezTo>
                    <a:pt x="186570" y="70976"/>
                    <a:pt x="159439" y="71547"/>
                    <a:pt x="141637" y="81542"/>
                  </a:cubicBezTo>
                  <a:cubicBezTo>
                    <a:pt x="125073" y="90775"/>
                    <a:pt x="109746" y="103911"/>
                    <a:pt x="96323" y="117238"/>
                  </a:cubicBezTo>
                  <a:cubicBezTo>
                    <a:pt x="36826" y="176160"/>
                    <a:pt x="7601" y="258214"/>
                    <a:pt x="1318" y="340458"/>
                  </a:cubicBezTo>
                  <a:cubicBezTo>
                    <a:pt x="-2776" y="394811"/>
                    <a:pt x="2936" y="449355"/>
                    <a:pt x="14740" y="502471"/>
                  </a:cubicBezTo>
                  <a:cubicBezTo>
                    <a:pt x="19976" y="526173"/>
                    <a:pt x="54247" y="519510"/>
                    <a:pt x="55389" y="496950"/>
                  </a:cubicBezTo>
                  <a:cubicBezTo>
                    <a:pt x="59197" y="422892"/>
                    <a:pt x="70144" y="348835"/>
                    <a:pt x="84424" y="276014"/>
                  </a:cubicBezTo>
                  <a:lnTo>
                    <a:pt x="47297" y="270969"/>
                  </a:lnTo>
                  <a:cubicBezTo>
                    <a:pt x="42062" y="329892"/>
                    <a:pt x="42062" y="388814"/>
                    <a:pt x="48440" y="447641"/>
                  </a:cubicBezTo>
                  <a:cubicBezTo>
                    <a:pt x="49487" y="456970"/>
                    <a:pt x="54818" y="464966"/>
                    <a:pt x="64814" y="466203"/>
                  </a:cubicBezTo>
                  <a:cubicBezTo>
                    <a:pt x="73762" y="467250"/>
                    <a:pt x="83282" y="462015"/>
                    <a:pt x="85471" y="452686"/>
                  </a:cubicBezTo>
                  <a:cubicBezTo>
                    <a:pt x="96133" y="407376"/>
                    <a:pt x="106319" y="361971"/>
                    <a:pt x="116886" y="316660"/>
                  </a:cubicBezTo>
                  <a:lnTo>
                    <a:pt x="81854" y="316660"/>
                  </a:lnTo>
                  <a:cubicBezTo>
                    <a:pt x="88993" y="345122"/>
                    <a:pt x="97371" y="373108"/>
                    <a:pt x="105748" y="401189"/>
                  </a:cubicBezTo>
                  <a:cubicBezTo>
                    <a:pt x="109746" y="414515"/>
                    <a:pt x="131165" y="419751"/>
                    <a:pt x="137829" y="405377"/>
                  </a:cubicBezTo>
                  <a:cubicBezTo>
                    <a:pt x="148491" y="382437"/>
                    <a:pt x="158867" y="359496"/>
                    <a:pt x="169053" y="336364"/>
                  </a:cubicBezTo>
                  <a:lnTo>
                    <a:pt x="135354" y="322181"/>
                  </a:lnTo>
                  <a:cubicBezTo>
                    <a:pt x="129357" y="359115"/>
                    <a:pt x="125073" y="396334"/>
                    <a:pt x="142779" y="430888"/>
                  </a:cubicBezTo>
                  <a:cubicBezTo>
                    <a:pt x="150300" y="445547"/>
                    <a:pt x="172290" y="440978"/>
                    <a:pt x="176669" y="426414"/>
                  </a:cubicBezTo>
                  <a:cubicBezTo>
                    <a:pt x="195613" y="363494"/>
                    <a:pt x="214843" y="300764"/>
                    <a:pt x="233882" y="237938"/>
                  </a:cubicBezTo>
                  <a:lnTo>
                    <a:pt x="196089" y="232798"/>
                  </a:lnTo>
                  <a:cubicBezTo>
                    <a:pt x="196470" y="252598"/>
                    <a:pt x="196756" y="272302"/>
                    <a:pt x="197136" y="292101"/>
                  </a:cubicBezTo>
                  <a:cubicBezTo>
                    <a:pt x="197422" y="309711"/>
                    <a:pt x="195232" y="329225"/>
                    <a:pt x="202753" y="345598"/>
                  </a:cubicBezTo>
                  <a:cubicBezTo>
                    <a:pt x="209417" y="360067"/>
                    <a:pt x="223696" y="369871"/>
                    <a:pt x="239784" y="364255"/>
                  </a:cubicBezTo>
                  <a:cubicBezTo>
                    <a:pt x="251969" y="359972"/>
                    <a:pt x="253493" y="350548"/>
                    <a:pt x="255301" y="339125"/>
                  </a:cubicBezTo>
                  <a:cubicBezTo>
                    <a:pt x="256920" y="329130"/>
                    <a:pt x="258443" y="319230"/>
                    <a:pt x="260061" y="309236"/>
                  </a:cubicBezTo>
                  <a:cubicBezTo>
                    <a:pt x="272817" y="229276"/>
                    <a:pt x="283099" y="148936"/>
                    <a:pt x="288525" y="68120"/>
                  </a:cubicBezTo>
                  <a:cubicBezTo>
                    <a:pt x="289858" y="47940"/>
                    <a:pt x="257967" y="38516"/>
                    <a:pt x="249304" y="57459"/>
                  </a:cubicBezTo>
                  <a:cubicBezTo>
                    <a:pt x="227218" y="105720"/>
                    <a:pt x="214272" y="156741"/>
                    <a:pt x="211797" y="209857"/>
                  </a:cubicBezTo>
                  <a:lnTo>
                    <a:pt x="251017" y="209857"/>
                  </a:lnTo>
                  <a:cubicBezTo>
                    <a:pt x="247210" y="181015"/>
                    <a:pt x="239308" y="154362"/>
                    <a:pt x="224267" y="129327"/>
                  </a:cubicBezTo>
                  <a:cubicBezTo>
                    <a:pt x="214938" y="113811"/>
                    <a:pt x="186665" y="119237"/>
                    <a:pt x="188188" y="139132"/>
                  </a:cubicBezTo>
                  <a:cubicBezTo>
                    <a:pt x="188854" y="147413"/>
                    <a:pt x="189426" y="155695"/>
                    <a:pt x="190092" y="163976"/>
                  </a:cubicBezTo>
                  <a:lnTo>
                    <a:pt x="214462" y="145414"/>
                  </a:lnTo>
                  <a:cubicBezTo>
                    <a:pt x="203610" y="143510"/>
                    <a:pt x="195137" y="139417"/>
                    <a:pt x="187712" y="131326"/>
                  </a:cubicBezTo>
                  <a:lnTo>
                    <a:pt x="192567" y="149793"/>
                  </a:lnTo>
                  <a:cubicBezTo>
                    <a:pt x="213129" y="92679"/>
                    <a:pt x="265678" y="48987"/>
                    <a:pt x="324985" y="36993"/>
                  </a:cubicBezTo>
                  <a:lnTo>
                    <a:pt x="301662" y="13671"/>
                  </a:lnTo>
                  <a:cubicBezTo>
                    <a:pt x="279481" y="118571"/>
                    <a:pt x="256920" y="228419"/>
                    <a:pt x="285574" y="334271"/>
                  </a:cubicBezTo>
                  <a:cubicBezTo>
                    <a:pt x="290334" y="351976"/>
                    <a:pt x="319749" y="353880"/>
                    <a:pt x="323367" y="334271"/>
                  </a:cubicBezTo>
                  <a:cubicBezTo>
                    <a:pt x="331649" y="290007"/>
                    <a:pt x="343739" y="246791"/>
                    <a:pt x="359636" y="204622"/>
                  </a:cubicBezTo>
                  <a:lnTo>
                    <a:pt x="319464" y="199196"/>
                  </a:lnTo>
                  <a:cubicBezTo>
                    <a:pt x="315656" y="243459"/>
                    <a:pt x="320796" y="287723"/>
                    <a:pt x="334314" y="330082"/>
                  </a:cubicBezTo>
                  <a:cubicBezTo>
                    <a:pt x="340312" y="348930"/>
                    <a:pt x="368680" y="350357"/>
                    <a:pt x="374011" y="330082"/>
                  </a:cubicBezTo>
                  <a:cubicBezTo>
                    <a:pt x="384197" y="291435"/>
                    <a:pt x="394098" y="252788"/>
                    <a:pt x="404569" y="214141"/>
                  </a:cubicBezTo>
                  <a:lnTo>
                    <a:pt x="367633" y="218996"/>
                  </a:lnTo>
                  <a:cubicBezTo>
                    <a:pt x="382388" y="247362"/>
                    <a:pt x="379437" y="281155"/>
                    <a:pt x="379723" y="312091"/>
                  </a:cubicBezTo>
                  <a:cubicBezTo>
                    <a:pt x="380008" y="345503"/>
                    <a:pt x="382674" y="379962"/>
                    <a:pt x="402380" y="408233"/>
                  </a:cubicBezTo>
                  <a:cubicBezTo>
                    <a:pt x="411994" y="421940"/>
                    <a:pt x="437888" y="422797"/>
                    <a:pt x="441696" y="403093"/>
                  </a:cubicBezTo>
                  <a:cubicBezTo>
                    <a:pt x="451596" y="351119"/>
                    <a:pt x="454071" y="298003"/>
                    <a:pt x="448931" y="245363"/>
                  </a:cubicBezTo>
                  <a:lnTo>
                    <a:pt x="404283" y="245363"/>
                  </a:lnTo>
                  <a:cubicBezTo>
                    <a:pt x="410852" y="300002"/>
                    <a:pt x="420277" y="354070"/>
                    <a:pt x="433509" y="407471"/>
                  </a:cubicBezTo>
                  <a:cubicBezTo>
                    <a:pt x="438364" y="426985"/>
                    <a:pt x="465399" y="429365"/>
                    <a:pt x="475300" y="412897"/>
                  </a:cubicBezTo>
                  <a:cubicBezTo>
                    <a:pt x="486723" y="394050"/>
                    <a:pt x="492530" y="373584"/>
                    <a:pt x="493863" y="351690"/>
                  </a:cubicBezTo>
                  <a:cubicBezTo>
                    <a:pt x="495577" y="322277"/>
                    <a:pt x="449882" y="322372"/>
                    <a:pt x="448169" y="351690"/>
                  </a:cubicBezTo>
                  <a:cubicBezTo>
                    <a:pt x="447312" y="365493"/>
                    <a:pt x="442933" y="378058"/>
                    <a:pt x="435793" y="389861"/>
                  </a:cubicBezTo>
                  <a:lnTo>
                    <a:pt x="477585" y="395287"/>
                  </a:lnTo>
                  <a:cubicBezTo>
                    <a:pt x="465399" y="345883"/>
                    <a:pt x="455404" y="295814"/>
                    <a:pt x="448931" y="245268"/>
                  </a:cubicBezTo>
                  <a:cubicBezTo>
                    <a:pt x="447407" y="233369"/>
                    <a:pt x="439792" y="222994"/>
                    <a:pt x="426655" y="222994"/>
                  </a:cubicBezTo>
                  <a:cubicBezTo>
                    <a:pt x="415612" y="222994"/>
                    <a:pt x="403046" y="233274"/>
                    <a:pt x="404379" y="245268"/>
                  </a:cubicBezTo>
                  <a:cubicBezTo>
                    <a:pt x="409519" y="294100"/>
                    <a:pt x="408187" y="343123"/>
                    <a:pt x="400190" y="391575"/>
                  </a:cubicBezTo>
                  <a:lnTo>
                    <a:pt x="439506" y="386434"/>
                  </a:lnTo>
                  <a:cubicBezTo>
                    <a:pt x="420372" y="360448"/>
                    <a:pt x="420752" y="328559"/>
                    <a:pt x="420562" y="297717"/>
                  </a:cubicBezTo>
                  <a:cubicBezTo>
                    <a:pt x="420277" y="263544"/>
                    <a:pt x="418848" y="229371"/>
                    <a:pt x="402570" y="198530"/>
                  </a:cubicBezTo>
                  <a:cubicBezTo>
                    <a:pt x="394383" y="183014"/>
                    <a:pt x="369918" y="186917"/>
                    <a:pt x="365634" y="203385"/>
                  </a:cubicBezTo>
                  <a:cubicBezTo>
                    <a:pt x="355448" y="242032"/>
                    <a:pt x="344881" y="280488"/>
                    <a:pt x="334409" y="319135"/>
                  </a:cubicBezTo>
                  <a:lnTo>
                    <a:pt x="374106" y="319135"/>
                  </a:lnTo>
                  <a:cubicBezTo>
                    <a:pt x="362016" y="280203"/>
                    <a:pt x="357542" y="239937"/>
                    <a:pt x="360493" y="199196"/>
                  </a:cubicBezTo>
                  <a:cubicBezTo>
                    <a:pt x="362207" y="174828"/>
                    <a:pt x="327746" y="173305"/>
                    <a:pt x="320320" y="193770"/>
                  </a:cubicBezTo>
                  <a:cubicBezTo>
                    <a:pt x="305089" y="236130"/>
                    <a:pt x="293475" y="279536"/>
                    <a:pt x="285669" y="323895"/>
                  </a:cubicBezTo>
                  <a:lnTo>
                    <a:pt x="323462" y="323895"/>
                  </a:lnTo>
                  <a:cubicBezTo>
                    <a:pt x="295664" y="224707"/>
                    <a:pt x="316893" y="121902"/>
                    <a:pt x="338408" y="23761"/>
                  </a:cubicBezTo>
                  <a:cubicBezTo>
                    <a:pt x="341644" y="9007"/>
                    <a:pt x="329554" y="-2416"/>
                    <a:pt x="315085" y="440"/>
                  </a:cubicBezTo>
                  <a:cubicBezTo>
                    <a:pt x="241022" y="14813"/>
                    <a:pt x="180763" y="68691"/>
                    <a:pt x="156202" y="139703"/>
                  </a:cubicBezTo>
                  <a:cubicBezTo>
                    <a:pt x="154013" y="146176"/>
                    <a:pt x="156678" y="153410"/>
                    <a:pt x="161057" y="158170"/>
                  </a:cubicBezTo>
                  <a:cubicBezTo>
                    <a:pt x="172766" y="170639"/>
                    <a:pt x="187522" y="179301"/>
                    <a:pt x="204466" y="182633"/>
                  </a:cubicBezTo>
                  <a:cubicBezTo>
                    <a:pt x="215890" y="184823"/>
                    <a:pt x="229789" y="177398"/>
                    <a:pt x="228837" y="164071"/>
                  </a:cubicBezTo>
                  <a:cubicBezTo>
                    <a:pt x="228265" y="155790"/>
                    <a:pt x="227694" y="147508"/>
                    <a:pt x="227028" y="139227"/>
                  </a:cubicBezTo>
                  <a:lnTo>
                    <a:pt x="190949" y="149031"/>
                  </a:lnTo>
                  <a:cubicBezTo>
                    <a:pt x="201991" y="167593"/>
                    <a:pt x="209893" y="188440"/>
                    <a:pt x="211892" y="210048"/>
                  </a:cubicBezTo>
                  <a:cubicBezTo>
                    <a:pt x="214272" y="235083"/>
                    <a:pt x="249209" y="235464"/>
                    <a:pt x="251113" y="210048"/>
                  </a:cubicBezTo>
                  <a:cubicBezTo>
                    <a:pt x="254444" y="164642"/>
                    <a:pt x="266058" y="119903"/>
                    <a:pt x="285764" y="78876"/>
                  </a:cubicBezTo>
                  <a:lnTo>
                    <a:pt x="246543" y="68215"/>
                  </a:lnTo>
                  <a:cubicBezTo>
                    <a:pt x="238832" y="159121"/>
                    <a:pt x="230265" y="250123"/>
                    <a:pt x="215890" y="340267"/>
                  </a:cubicBezTo>
                  <a:lnTo>
                    <a:pt x="229503" y="326655"/>
                  </a:lnTo>
                  <a:cubicBezTo>
                    <a:pt x="235596" y="331510"/>
                    <a:pt x="238356" y="332176"/>
                    <a:pt x="237785" y="328749"/>
                  </a:cubicBezTo>
                  <a:lnTo>
                    <a:pt x="237500" y="327702"/>
                  </a:lnTo>
                  <a:cubicBezTo>
                    <a:pt x="237785" y="326655"/>
                    <a:pt x="236643" y="320849"/>
                    <a:pt x="236643" y="319421"/>
                  </a:cubicBezTo>
                  <a:cubicBezTo>
                    <a:pt x="236452" y="309521"/>
                    <a:pt x="236167" y="299621"/>
                    <a:pt x="235977" y="289817"/>
                  </a:cubicBezTo>
                  <a:cubicBezTo>
                    <a:pt x="235596" y="270779"/>
                    <a:pt x="235120" y="251836"/>
                    <a:pt x="234739" y="232798"/>
                  </a:cubicBezTo>
                  <a:cubicBezTo>
                    <a:pt x="234263" y="211095"/>
                    <a:pt x="203229" y="206716"/>
                    <a:pt x="196946" y="227658"/>
                  </a:cubicBezTo>
                  <a:cubicBezTo>
                    <a:pt x="178287" y="290578"/>
                    <a:pt x="159819" y="353594"/>
                    <a:pt x="141066" y="416514"/>
                  </a:cubicBezTo>
                  <a:lnTo>
                    <a:pt x="174956" y="412040"/>
                  </a:lnTo>
                  <a:cubicBezTo>
                    <a:pt x="162295" y="387482"/>
                    <a:pt x="166959" y="358068"/>
                    <a:pt x="171053" y="331891"/>
                  </a:cubicBezTo>
                  <a:cubicBezTo>
                    <a:pt x="172480" y="322848"/>
                    <a:pt x="169529" y="313805"/>
                    <a:pt x="160391" y="310092"/>
                  </a:cubicBezTo>
                  <a:cubicBezTo>
                    <a:pt x="152680" y="307046"/>
                    <a:pt x="141066" y="309140"/>
                    <a:pt x="137353" y="317612"/>
                  </a:cubicBezTo>
                  <a:cubicBezTo>
                    <a:pt x="126596" y="342171"/>
                    <a:pt x="116124" y="366921"/>
                    <a:pt x="105843" y="391670"/>
                  </a:cubicBezTo>
                  <a:lnTo>
                    <a:pt x="139733" y="391670"/>
                  </a:lnTo>
                  <a:cubicBezTo>
                    <a:pt x="130975" y="363779"/>
                    <a:pt x="123740" y="335222"/>
                    <a:pt x="117076" y="306761"/>
                  </a:cubicBezTo>
                  <a:cubicBezTo>
                    <a:pt x="112983" y="289436"/>
                    <a:pt x="86233" y="289531"/>
                    <a:pt x="82044" y="306761"/>
                  </a:cubicBezTo>
                  <a:cubicBezTo>
                    <a:pt x="71192" y="351976"/>
                    <a:pt x="60054" y="397096"/>
                    <a:pt x="49297" y="442406"/>
                  </a:cubicBezTo>
                  <a:lnTo>
                    <a:pt x="86328" y="447451"/>
                  </a:lnTo>
                  <a:cubicBezTo>
                    <a:pt x="79950" y="388814"/>
                    <a:pt x="79188" y="329511"/>
                    <a:pt x="85281" y="270779"/>
                  </a:cubicBezTo>
                  <a:cubicBezTo>
                    <a:pt x="87470" y="249647"/>
                    <a:pt x="52533" y="245078"/>
                    <a:pt x="48154" y="265734"/>
                  </a:cubicBezTo>
                  <a:cubicBezTo>
                    <a:pt x="32066" y="342076"/>
                    <a:pt x="21975" y="419084"/>
                    <a:pt x="14074" y="496664"/>
                  </a:cubicBezTo>
                  <a:lnTo>
                    <a:pt x="54723" y="491143"/>
                  </a:lnTo>
                  <a:cubicBezTo>
                    <a:pt x="42442" y="419275"/>
                    <a:pt x="35969" y="344361"/>
                    <a:pt x="54437" y="272968"/>
                  </a:cubicBezTo>
                  <a:cubicBezTo>
                    <a:pt x="69383" y="215283"/>
                    <a:pt x="100798" y="159026"/>
                    <a:pt x="149348" y="123044"/>
                  </a:cubicBezTo>
                  <a:cubicBezTo>
                    <a:pt x="152775" y="120474"/>
                    <a:pt x="156202" y="117904"/>
                    <a:pt x="159819" y="115620"/>
                  </a:cubicBezTo>
                  <a:cubicBezTo>
                    <a:pt x="165912" y="111717"/>
                    <a:pt x="168863" y="114001"/>
                    <a:pt x="162295" y="107243"/>
                  </a:cubicBezTo>
                  <a:cubicBezTo>
                    <a:pt x="155726" y="100484"/>
                    <a:pt x="157440" y="104102"/>
                    <a:pt x="151728" y="108956"/>
                  </a:cubicBezTo>
                  <a:cubicBezTo>
                    <a:pt x="148015" y="112193"/>
                    <a:pt x="143731" y="114858"/>
                    <a:pt x="139828" y="117809"/>
                  </a:cubicBezTo>
                  <a:cubicBezTo>
                    <a:pt x="121265" y="131612"/>
                    <a:pt x="102797" y="145414"/>
                    <a:pt x="84805" y="159883"/>
                  </a:cubicBezTo>
                  <a:cubicBezTo>
                    <a:pt x="76047" y="166927"/>
                    <a:pt x="77475" y="181967"/>
                    <a:pt x="84805" y="189296"/>
                  </a:cubicBezTo>
                  <a:cubicBezTo>
                    <a:pt x="93563" y="198054"/>
                    <a:pt x="105272" y="196150"/>
                    <a:pt x="114220" y="189296"/>
                  </a:cubicBezTo>
                  <a:cubicBezTo>
                    <a:pt x="144398" y="165975"/>
                    <a:pt x="174765" y="142654"/>
                    <a:pt x="204942" y="119237"/>
                  </a:cubicBezTo>
                  <a:cubicBezTo>
                    <a:pt x="220364" y="107243"/>
                    <a:pt x="235786" y="95154"/>
                    <a:pt x="251208" y="83160"/>
                  </a:cubicBezTo>
                  <a:cubicBezTo>
                    <a:pt x="258633" y="77353"/>
                    <a:pt x="277958" y="57839"/>
                    <a:pt x="289001" y="61171"/>
                  </a:cubicBezTo>
                  <a:cubicBezTo>
                    <a:pt x="297949" y="63836"/>
                    <a:pt x="294903" y="87348"/>
                    <a:pt x="294903" y="94011"/>
                  </a:cubicBezTo>
                  <a:cubicBezTo>
                    <a:pt x="294903" y="112002"/>
                    <a:pt x="294046" y="130088"/>
                    <a:pt x="292428" y="147984"/>
                  </a:cubicBezTo>
                  <a:cubicBezTo>
                    <a:pt x="289001" y="185298"/>
                    <a:pt x="281671" y="222232"/>
                    <a:pt x="271580" y="258404"/>
                  </a:cubicBezTo>
                  <a:lnTo>
                    <a:pt x="304613" y="258404"/>
                  </a:lnTo>
                  <a:cubicBezTo>
                    <a:pt x="277101" y="192914"/>
                    <a:pt x="278053" y="117999"/>
                    <a:pt x="309754" y="54222"/>
                  </a:cubicBezTo>
                  <a:cubicBezTo>
                    <a:pt x="317845" y="37850"/>
                    <a:pt x="293761" y="23476"/>
                    <a:pt x="285098" y="39848"/>
                  </a:cubicBezTo>
                  <a:lnTo>
                    <a:pt x="285098" y="3984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" name="Google Shape;237;p4"/>
            <p:cNvSpPr/>
            <p:nvPr/>
          </p:nvSpPr>
          <p:spPr>
            <a:xfrm>
              <a:off x="4714027" y="3936406"/>
              <a:ext cx="744807" cy="691833"/>
            </a:xfrm>
            <a:custGeom>
              <a:avLst/>
              <a:gdLst/>
              <a:ahLst/>
              <a:cxnLst/>
              <a:rect l="l" t="t" r="r" b="b"/>
              <a:pathLst>
                <a:path w="744807" h="691833" extrusionOk="0">
                  <a:moveTo>
                    <a:pt x="538343" y="38412"/>
                  </a:moveTo>
                  <a:cubicBezTo>
                    <a:pt x="568139" y="41172"/>
                    <a:pt x="593081" y="67349"/>
                    <a:pt x="600316" y="94954"/>
                  </a:cubicBezTo>
                  <a:lnTo>
                    <a:pt x="636681" y="79629"/>
                  </a:lnTo>
                  <a:cubicBezTo>
                    <a:pt x="622877" y="60305"/>
                    <a:pt x="609074" y="40982"/>
                    <a:pt x="595270" y="21563"/>
                  </a:cubicBezTo>
                  <a:lnTo>
                    <a:pt x="567473" y="49358"/>
                  </a:lnTo>
                  <a:cubicBezTo>
                    <a:pt x="645534" y="98572"/>
                    <a:pt x="681137" y="189668"/>
                    <a:pt x="693703" y="277528"/>
                  </a:cubicBezTo>
                  <a:cubicBezTo>
                    <a:pt x="700557" y="325314"/>
                    <a:pt x="701700" y="374336"/>
                    <a:pt x="696940" y="422312"/>
                  </a:cubicBezTo>
                  <a:cubicBezTo>
                    <a:pt x="692180" y="470287"/>
                    <a:pt x="679233" y="520453"/>
                    <a:pt x="649056" y="559004"/>
                  </a:cubicBezTo>
                  <a:cubicBezTo>
                    <a:pt x="611930" y="606314"/>
                    <a:pt x="553289" y="628207"/>
                    <a:pt x="498646" y="648197"/>
                  </a:cubicBezTo>
                  <a:lnTo>
                    <a:pt x="519970" y="684845"/>
                  </a:lnTo>
                  <a:cubicBezTo>
                    <a:pt x="540723" y="661048"/>
                    <a:pt x="547006" y="631063"/>
                    <a:pt x="546149" y="600126"/>
                  </a:cubicBezTo>
                  <a:cubicBezTo>
                    <a:pt x="545197" y="565858"/>
                    <a:pt x="539104" y="531209"/>
                    <a:pt x="533297" y="497512"/>
                  </a:cubicBezTo>
                  <a:cubicBezTo>
                    <a:pt x="520922" y="426215"/>
                    <a:pt x="501978" y="356250"/>
                    <a:pt x="476941" y="288380"/>
                  </a:cubicBezTo>
                  <a:cubicBezTo>
                    <a:pt x="467326" y="262393"/>
                    <a:pt x="429153" y="272293"/>
                    <a:pt x="435150" y="299898"/>
                  </a:cubicBezTo>
                  <a:cubicBezTo>
                    <a:pt x="458663" y="409366"/>
                    <a:pt x="493600" y="515788"/>
                    <a:pt x="538438" y="618403"/>
                  </a:cubicBezTo>
                  <a:cubicBezTo>
                    <a:pt x="548434" y="641248"/>
                    <a:pt x="583276" y="624590"/>
                    <a:pt x="577659" y="601840"/>
                  </a:cubicBezTo>
                  <a:cubicBezTo>
                    <a:pt x="566426" y="556244"/>
                    <a:pt x="555097" y="510648"/>
                    <a:pt x="543864" y="465147"/>
                  </a:cubicBezTo>
                  <a:lnTo>
                    <a:pt x="502739" y="476475"/>
                  </a:lnTo>
                  <a:cubicBezTo>
                    <a:pt x="515115" y="513123"/>
                    <a:pt x="533202" y="546915"/>
                    <a:pt x="557192" y="577281"/>
                  </a:cubicBezTo>
                  <a:cubicBezTo>
                    <a:pt x="563855" y="585657"/>
                    <a:pt x="570424" y="595843"/>
                    <a:pt x="582419" y="595843"/>
                  </a:cubicBezTo>
                  <a:cubicBezTo>
                    <a:pt x="591272" y="595843"/>
                    <a:pt x="601172" y="591845"/>
                    <a:pt x="608502" y="587466"/>
                  </a:cubicBezTo>
                  <a:cubicBezTo>
                    <a:pt x="623829" y="578423"/>
                    <a:pt x="634681" y="563669"/>
                    <a:pt x="639441" y="546535"/>
                  </a:cubicBezTo>
                  <a:cubicBezTo>
                    <a:pt x="641821" y="537968"/>
                    <a:pt x="638013" y="526830"/>
                    <a:pt x="629731" y="522642"/>
                  </a:cubicBezTo>
                  <a:cubicBezTo>
                    <a:pt x="618689" y="517026"/>
                    <a:pt x="607646" y="511409"/>
                    <a:pt x="596603" y="505698"/>
                  </a:cubicBezTo>
                  <a:lnTo>
                    <a:pt x="580039" y="544916"/>
                  </a:lnTo>
                  <a:cubicBezTo>
                    <a:pt x="646486" y="569856"/>
                    <a:pt x="703699" y="500748"/>
                    <a:pt x="716360" y="442682"/>
                  </a:cubicBezTo>
                  <a:cubicBezTo>
                    <a:pt x="733114" y="366245"/>
                    <a:pt x="708744" y="290093"/>
                    <a:pt x="684564" y="218130"/>
                  </a:cubicBezTo>
                  <a:cubicBezTo>
                    <a:pt x="676853" y="195189"/>
                    <a:pt x="642297" y="198616"/>
                    <a:pt x="641821" y="223936"/>
                  </a:cubicBezTo>
                  <a:cubicBezTo>
                    <a:pt x="641060" y="263345"/>
                    <a:pt x="640298" y="302753"/>
                    <a:pt x="639632" y="342067"/>
                  </a:cubicBezTo>
                  <a:cubicBezTo>
                    <a:pt x="639156" y="366055"/>
                    <a:pt x="679043" y="372813"/>
                    <a:pt x="682660" y="347874"/>
                  </a:cubicBezTo>
                  <a:cubicBezTo>
                    <a:pt x="688182" y="310083"/>
                    <a:pt x="666287" y="281336"/>
                    <a:pt x="635538" y="261727"/>
                  </a:cubicBezTo>
                  <a:cubicBezTo>
                    <a:pt x="609930" y="245449"/>
                    <a:pt x="575945" y="240119"/>
                    <a:pt x="554241" y="217940"/>
                  </a:cubicBezTo>
                  <a:cubicBezTo>
                    <a:pt x="534630" y="197759"/>
                    <a:pt x="547482" y="170345"/>
                    <a:pt x="556145" y="147690"/>
                  </a:cubicBezTo>
                  <a:cubicBezTo>
                    <a:pt x="566997" y="119037"/>
                    <a:pt x="578325" y="87244"/>
                    <a:pt x="566331" y="57069"/>
                  </a:cubicBezTo>
                  <a:cubicBezTo>
                    <a:pt x="562237" y="46693"/>
                    <a:pt x="553479" y="39173"/>
                    <a:pt x="541675" y="40982"/>
                  </a:cubicBezTo>
                  <a:cubicBezTo>
                    <a:pt x="531393" y="42505"/>
                    <a:pt x="521207" y="51738"/>
                    <a:pt x="522159" y="63066"/>
                  </a:cubicBezTo>
                  <a:cubicBezTo>
                    <a:pt x="526443" y="114088"/>
                    <a:pt x="492077" y="163586"/>
                    <a:pt x="441528" y="174914"/>
                  </a:cubicBezTo>
                  <a:lnTo>
                    <a:pt x="461900" y="209943"/>
                  </a:lnTo>
                  <a:cubicBezTo>
                    <a:pt x="467612" y="204708"/>
                    <a:pt x="477322" y="208516"/>
                    <a:pt x="483415" y="213180"/>
                  </a:cubicBezTo>
                  <a:cubicBezTo>
                    <a:pt x="495980" y="222985"/>
                    <a:pt x="495980" y="241451"/>
                    <a:pt x="493886" y="255825"/>
                  </a:cubicBezTo>
                  <a:cubicBezTo>
                    <a:pt x="488270" y="296186"/>
                    <a:pt x="468183" y="333214"/>
                    <a:pt x="481225" y="374527"/>
                  </a:cubicBezTo>
                  <a:cubicBezTo>
                    <a:pt x="484557" y="384998"/>
                    <a:pt x="494552" y="392137"/>
                    <a:pt x="505690" y="390423"/>
                  </a:cubicBezTo>
                  <a:cubicBezTo>
                    <a:pt x="515686" y="388900"/>
                    <a:pt x="526158" y="379762"/>
                    <a:pt x="525015" y="368530"/>
                  </a:cubicBezTo>
                  <a:cubicBezTo>
                    <a:pt x="520636" y="325980"/>
                    <a:pt x="516257" y="283430"/>
                    <a:pt x="511878" y="240880"/>
                  </a:cubicBezTo>
                  <a:lnTo>
                    <a:pt x="472657" y="257158"/>
                  </a:lnTo>
                  <a:cubicBezTo>
                    <a:pt x="498170" y="283620"/>
                    <a:pt x="510165" y="318460"/>
                    <a:pt x="507214" y="354918"/>
                  </a:cubicBezTo>
                  <a:cubicBezTo>
                    <a:pt x="505690" y="373384"/>
                    <a:pt x="527014" y="380904"/>
                    <a:pt x="541008" y="374336"/>
                  </a:cubicBezTo>
                  <a:cubicBezTo>
                    <a:pt x="566521" y="362342"/>
                    <a:pt x="585560" y="337022"/>
                    <a:pt x="589654" y="309036"/>
                  </a:cubicBezTo>
                  <a:cubicBezTo>
                    <a:pt x="590986" y="300088"/>
                    <a:pt x="589558" y="291712"/>
                    <a:pt x="581752" y="285810"/>
                  </a:cubicBezTo>
                  <a:cubicBezTo>
                    <a:pt x="574993" y="280765"/>
                    <a:pt x="564712" y="279147"/>
                    <a:pt x="557287" y="284096"/>
                  </a:cubicBezTo>
                  <a:cubicBezTo>
                    <a:pt x="500931" y="321030"/>
                    <a:pt x="472657" y="388710"/>
                    <a:pt x="485128" y="454771"/>
                  </a:cubicBezTo>
                  <a:cubicBezTo>
                    <a:pt x="487127" y="465147"/>
                    <a:pt x="499027" y="471620"/>
                    <a:pt x="508737" y="470192"/>
                  </a:cubicBezTo>
                  <a:cubicBezTo>
                    <a:pt x="519875" y="468479"/>
                    <a:pt x="526443" y="460007"/>
                    <a:pt x="527395" y="449060"/>
                  </a:cubicBezTo>
                  <a:cubicBezTo>
                    <a:pt x="532250" y="391946"/>
                    <a:pt x="579277" y="344827"/>
                    <a:pt x="634777" y="335023"/>
                  </a:cubicBezTo>
                  <a:lnTo>
                    <a:pt x="618689" y="296852"/>
                  </a:lnTo>
                  <a:cubicBezTo>
                    <a:pt x="564903" y="328074"/>
                    <a:pt x="501216" y="373384"/>
                    <a:pt x="503787" y="443158"/>
                  </a:cubicBezTo>
                  <a:lnTo>
                    <a:pt x="543769" y="437733"/>
                  </a:lnTo>
                  <a:cubicBezTo>
                    <a:pt x="539009" y="411746"/>
                    <a:pt x="564046" y="387948"/>
                    <a:pt x="583276" y="374717"/>
                  </a:cubicBezTo>
                  <a:cubicBezTo>
                    <a:pt x="606694" y="358630"/>
                    <a:pt x="632492" y="345875"/>
                    <a:pt x="653150" y="326075"/>
                  </a:cubicBezTo>
                  <a:cubicBezTo>
                    <a:pt x="698653" y="282478"/>
                    <a:pt x="696749" y="214132"/>
                    <a:pt x="675806" y="158827"/>
                  </a:cubicBezTo>
                  <a:cubicBezTo>
                    <a:pt x="665620" y="131888"/>
                    <a:pt x="650389" y="106092"/>
                    <a:pt x="625543" y="90290"/>
                  </a:cubicBezTo>
                  <a:cubicBezTo>
                    <a:pt x="600696" y="74489"/>
                    <a:pt x="570138" y="73346"/>
                    <a:pt x="543674" y="83912"/>
                  </a:cubicBezTo>
                  <a:cubicBezTo>
                    <a:pt x="481891" y="108566"/>
                    <a:pt x="461900" y="173771"/>
                    <a:pt x="456474" y="234598"/>
                  </a:cubicBezTo>
                  <a:cubicBezTo>
                    <a:pt x="449144" y="316270"/>
                    <a:pt x="463804" y="398134"/>
                    <a:pt x="477798" y="478283"/>
                  </a:cubicBezTo>
                  <a:lnTo>
                    <a:pt x="514068" y="462958"/>
                  </a:lnTo>
                  <a:cubicBezTo>
                    <a:pt x="493600" y="416696"/>
                    <a:pt x="471610" y="371100"/>
                    <a:pt x="447906" y="326361"/>
                  </a:cubicBezTo>
                  <a:cubicBezTo>
                    <a:pt x="430295" y="293139"/>
                    <a:pt x="407258" y="247353"/>
                    <a:pt x="362896" y="249828"/>
                  </a:cubicBezTo>
                  <a:cubicBezTo>
                    <a:pt x="347760" y="250685"/>
                    <a:pt x="340049" y="265154"/>
                    <a:pt x="346427" y="278575"/>
                  </a:cubicBezTo>
                  <a:cubicBezTo>
                    <a:pt x="364324" y="315985"/>
                    <a:pt x="382887" y="353014"/>
                    <a:pt x="401165" y="390233"/>
                  </a:cubicBezTo>
                  <a:cubicBezTo>
                    <a:pt x="410018" y="408224"/>
                    <a:pt x="441909" y="395278"/>
                    <a:pt x="434103" y="376335"/>
                  </a:cubicBezTo>
                  <a:cubicBezTo>
                    <a:pt x="421061" y="344923"/>
                    <a:pt x="407638" y="311701"/>
                    <a:pt x="382887" y="287523"/>
                  </a:cubicBezTo>
                  <a:cubicBezTo>
                    <a:pt x="359659" y="264868"/>
                    <a:pt x="326341" y="251732"/>
                    <a:pt x="293974" y="258205"/>
                  </a:cubicBezTo>
                  <a:cubicBezTo>
                    <a:pt x="226670" y="271722"/>
                    <a:pt x="219911" y="355108"/>
                    <a:pt x="223624" y="409937"/>
                  </a:cubicBezTo>
                  <a:cubicBezTo>
                    <a:pt x="226575" y="454010"/>
                    <a:pt x="235047" y="497892"/>
                    <a:pt x="249803" y="539491"/>
                  </a:cubicBezTo>
                  <a:cubicBezTo>
                    <a:pt x="258751" y="564906"/>
                    <a:pt x="298067" y="554816"/>
                    <a:pt x="290642" y="528258"/>
                  </a:cubicBezTo>
                  <a:cubicBezTo>
                    <a:pt x="283883" y="504175"/>
                    <a:pt x="277219" y="479997"/>
                    <a:pt x="270461" y="455914"/>
                  </a:cubicBezTo>
                  <a:cubicBezTo>
                    <a:pt x="264463" y="434211"/>
                    <a:pt x="260655" y="409747"/>
                    <a:pt x="250564" y="389471"/>
                  </a:cubicBezTo>
                  <a:cubicBezTo>
                    <a:pt x="236571" y="361390"/>
                    <a:pt x="203062" y="349301"/>
                    <a:pt x="173265" y="352157"/>
                  </a:cubicBezTo>
                  <a:cubicBezTo>
                    <a:pt x="137757" y="355489"/>
                    <a:pt x="108722" y="375669"/>
                    <a:pt x="93205" y="407938"/>
                  </a:cubicBezTo>
                  <a:cubicBezTo>
                    <a:pt x="75403" y="445062"/>
                    <a:pt x="75784" y="487041"/>
                    <a:pt x="79497" y="527116"/>
                  </a:cubicBezTo>
                  <a:lnTo>
                    <a:pt x="117670" y="516740"/>
                  </a:lnTo>
                  <a:cubicBezTo>
                    <a:pt x="68644" y="433735"/>
                    <a:pt x="44274" y="338640"/>
                    <a:pt x="45702" y="242308"/>
                  </a:cubicBezTo>
                  <a:cubicBezTo>
                    <a:pt x="45988" y="221747"/>
                    <a:pt x="11622" y="215845"/>
                    <a:pt x="8671" y="237263"/>
                  </a:cubicBezTo>
                  <a:cubicBezTo>
                    <a:pt x="-9797" y="371671"/>
                    <a:pt x="-7893" y="530828"/>
                    <a:pt x="107865" y="623638"/>
                  </a:cubicBezTo>
                  <a:cubicBezTo>
                    <a:pt x="135187" y="645532"/>
                    <a:pt x="166792" y="662381"/>
                    <a:pt x="201348" y="669234"/>
                  </a:cubicBezTo>
                  <a:cubicBezTo>
                    <a:pt x="220387" y="673042"/>
                    <a:pt x="240283" y="648197"/>
                    <a:pt x="222291" y="633252"/>
                  </a:cubicBezTo>
                  <a:cubicBezTo>
                    <a:pt x="189734" y="606123"/>
                    <a:pt x="159842" y="575187"/>
                    <a:pt x="130903" y="544345"/>
                  </a:cubicBezTo>
                  <a:lnTo>
                    <a:pt x="102249" y="581564"/>
                  </a:lnTo>
                  <a:cubicBezTo>
                    <a:pt x="151275" y="613453"/>
                    <a:pt x="200301" y="645342"/>
                    <a:pt x="249327" y="677230"/>
                  </a:cubicBezTo>
                  <a:cubicBezTo>
                    <a:pt x="264558" y="687130"/>
                    <a:pt x="281122" y="673708"/>
                    <a:pt x="282550" y="658192"/>
                  </a:cubicBezTo>
                  <a:cubicBezTo>
                    <a:pt x="285977" y="620307"/>
                    <a:pt x="280456" y="581945"/>
                    <a:pt x="265796" y="546820"/>
                  </a:cubicBezTo>
                  <a:cubicBezTo>
                    <a:pt x="261702" y="536920"/>
                    <a:pt x="253611" y="529591"/>
                    <a:pt x="242092" y="531304"/>
                  </a:cubicBezTo>
                  <a:cubicBezTo>
                    <a:pt x="232477" y="532732"/>
                    <a:pt x="222101" y="541680"/>
                    <a:pt x="223338" y="552532"/>
                  </a:cubicBezTo>
                  <a:cubicBezTo>
                    <a:pt x="228479" y="597937"/>
                    <a:pt x="245709" y="638964"/>
                    <a:pt x="274935" y="674184"/>
                  </a:cubicBezTo>
                  <a:cubicBezTo>
                    <a:pt x="287881" y="689700"/>
                    <a:pt x="309776" y="675612"/>
                    <a:pt x="311205" y="659144"/>
                  </a:cubicBezTo>
                  <a:cubicBezTo>
                    <a:pt x="315203" y="612025"/>
                    <a:pt x="312061" y="564906"/>
                    <a:pt x="302732" y="518549"/>
                  </a:cubicBezTo>
                  <a:lnTo>
                    <a:pt x="264558" y="534636"/>
                  </a:lnTo>
                  <a:cubicBezTo>
                    <a:pt x="281408" y="569666"/>
                    <a:pt x="294260" y="606218"/>
                    <a:pt x="303589" y="643914"/>
                  </a:cubicBezTo>
                  <a:cubicBezTo>
                    <a:pt x="309491" y="667711"/>
                    <a:pt x="341762" y="660286"/>
                    <a:pt x="343857" y="638488"/>
                  </a:cubicBezTo>
                  <a:cubicBezTo>
                    <a:pt x="348521" y="590988"/>
                    <a:pt x="353091" y="543488"/>
                    <a:pt x="357755" y="495894"/>
                  </a:cubicBezTo>
                  <a:lnTo>
                    <a:pt x="337669" y="515979"/>
                  </a:lnTo>
                  <a:cubicBezTo>
                    <a:pt x="350330" y="515217"/>
                    <a:pt x="362896" y="514551"/>
                    <a:pt x="375557" y="513789"/>
                  </a:cubicBezTo>
                  <a:cubicBezTo>
                    <a:pt x="401165" y="512457"/>
                    <a:pt x="401260" y="472477"/>
                    <a:pt x="375557" y="473809"/>
                  </a:cubicBezTo>
                  <a:cubicBezTo>
                    <a:pt x="362896" y="474476"/>
                    <a:pt x="350330" y="475047"/>
                    <a:pt x="337669" y="475713"/>
                  </a:cubicBezTo>
                  <a:cubicBezTo>
                    <a:pt x="325960" y="476284"/>
                    <a:pt x="318725" y="484471"/>
                    <a:pt x="317583" y="495799"/>
                  </a:cubicBezTo>
                  <a:cubicBezTo>
                    <a:pt x="312728" y="543298"/>
                    <a:pt x="307777" y="590798"/>
                    <a:pt x="302922" y="638393"/>
                  </a:cubicBezTo>
                  <a:lnTo>
                    <a:pt x="343190" y="632967"/>
                  </a:lnTo>
                  <a:cubicBezTo>
                    <a:pt x="333290" y="591750"/>
                    <a:pt x="318915" y="551865"/>
                    <a:pt x="300638" y="513504"/>
                  </a:cubicBezTo>
                  <a:cubicBezTo>
                    <a:pt x="296259" y="504270"/>
                    <a:pt x="283312" y="501129"/>
                    <a:pt x="274554" y="504937"/>
                  </a:cubicBezTo>
                  <a:cubicBezTo>
                    <a:pt x="264654" y="509315"/>
                    <a:pt x="260370" y="519025"/>
                    <a:pt x="262464" y="529591"/>
                  </a:cubicBezTo>
                  <a:cubicBezTo>
                    <a:pt x="270841" y="572331"/>
                    <a:pt x="272650" y="615737"/>
                    <a:pt x="268652" y="659049"/>
                  </a:cubicBezTo>
                  <a:lnTo>
                    <a:pt x="304922" y="644009"/>
                  </a:lnTo>
                  <a:cubicBezTo>
                    <a:pt x="283693" y="618212"/>
                    <a:pt x="269985" y="585657"/>
                    <a:pt x="266462" y="552436"/>
                  </a:cubicBezTo>
                  <a:lnTo>
                    <a:pt x="224005" y="558148"/>
                  </a:lnTo>
                  <a:cubicBezTo>
                    <a:pt x="237142" y="590322"/>
                    <a:pt x="242092" y="623543"/>
                    <a:pt x="238284" y="658097"/>
                  </a:cubicBezTo>
                  <a:lnTo>
                    <a:pt x="271508" y="639059"/>
                  </a:lnTo>
                  <a:cubicBezTo>
                    <a:pt x="223053" y="606218"/>
                    <a:pt x="174598" y="573473"/>
                    <a:pt x="126048" y="540633"/>
                  </a:cubicBezTo>
                  <a:cubicBezTo>
                    <a:pt x="102915" y="524927"/>
                    <a:pt x="80068" y="558719"/>
                    <a:pt x="97394" y="577852"/>
                  </a:cubicBezTo>
                  <a:cubicBezTo>
                    <a:pt x="126238" y="609836"/>
                    <a:pt x="158129" y="637060"/>
                    <a:pt x="191828" y="663713"/>
                  </a:cubicBezTo>
                  <a:lnTo>
                    <a:pt x="212771" y="627731"/>
                  </a:lnTo>
                  <a:cubicBezTo>
                    <a:pt x="143373" y="613929"/>
                    <a:pt x="91301" y="562051"/>
                    <a:pt x="62647" y="498940"/>
                  </a:cubicBezTo>
                  <a:cubicBezTo>
                    <a:pt x="27044" y="420598"/>
                    <a:pt x="31518" y="330073"/>
                    <a:pt x="44941" y="247258"/>
                  </a:cubicBezTo>
                  <a:lnTo>
                    <a:pt x="7909" y="242213"/>
                  </a:lnTo>
                  <a:cubicBezTo>
                    <a:pt x="3911" y="345303"/>
                    <a:pt x="30471" y="448204"/>
                    <a:pt x="82162" y="537301"/>
                  </a:cubicBezTo>
                  <a:cubicBezTo>
                    <a:pt x="91777" y="553959"/>
                    <a:pt x="122049" y="547867"/>
                    <a:pt x="120336" y="526925"/>
                  </a:cubicBezTo>
                  <a:cubicBezTo>
                    <a:pt x="116433" y="480758"/>
                    <a:pt x="115005" y="398990"/>
                    <a:pt x="175835" y="393945"/>
                  </a:cubicBezTo>
                  <a:cubicBezTo>
                    <a:pt x="196398" y="392232"/>
                    <a:pt x="210582" y="398610"/>
                    <a:pt x="215818" y="417267"/>
                  </a:cubicBezTo>
                  <a:cubicBezTo>
                    <a:pt x="227241" y="457913"/>
                    <a:pt x="238475" y="498654"/>
                    <a:pt x="249708" y="539395"/>
                  </a:cubicBezTo>
                  <a:lnTo>
                    <a:pt x="290547" y="528163"/>
                  </a:lnTo>
                  <a:cubicBezTo>
                    <a:pt x="277029" y="489897"/>
                    <a:pt x="267319" y="450393"/>
                    <a:pt x="263797" y="409842"/>
                  </a:cubicBezTo>
                  <a:cubicBezTo>
                    <a:pt x="261322" y="380524"/>
                    <a:pt x="259227" y="346922"/>
                    <a:pt x="273031" y="319792"/>
                  </a:cubicBezTo>
                  <a:cubicBezTo>
                    <a:pt x="286834" y="292663"/>
                    <a:pt x="316155" y="287523"/>
                    <a:pt x="342048" y="302087"/>
                  </a:cubicBezTo>
                  <a:cubicBezTo>
                    <a:pt x="372892" y="319412"/>
                    <a:pt x="386886" y="354727"/>
                    <a:pt x="399261" y="385949"/>
                  </a:cubicBezTo>
                  <a:lnTo>
                    <a:pt x="432199" y="372052"/>
                  </a:lnTo>
                  <a:cubicBezTo>
                    <a:pt x="414588" y="334452"/>
                    <a:pt x="397262" y="296757"/>
                    <a:pt x="379365" y="259347"/>
                  </a:cubicBezTo>
                  <a:lnTo>
                    <a:pt x="362896" y="288094"/>
                  </a:lnTo>
                  <a:cubicBezTo>
                    <a:pt x="377747" y="287523"/>
                    <a:pt x="387552" y="299612"/>
                    <a:pt x="395072" y="311130"/>
                  </a:cubicBezTo>
                  <a:cubicBezTo>
                    <a:pt x="405639" y="327313"/>
                    <a:pt x="414017" y="345208"/>
                    <a:pt x="422870" y="362438"/>
                  </a:cubicBezTo>
                  <a:cubicBezTo>
                    <a:pt x="443147" y="402037"/>
                    <a:pt x="461995" y="442397"/>
                    <a:pt x="479797" y="483138"/>
                  </a:cubicBezTo>
                  <a:cubicBezTo>
                    <a:pt x="483700" y="492086"/>
                    <a:pt x="496456" y="494847"/>
                    <a:pt x="504548" y="491229"/>
                  </a:cubicBezTo>
                  <a:cubicBezTo>
                    <a:pt x="514163" y="487041"/>
                    <a:pt x="517780" y="477903"/>
                    <a:pt x="516067" y="467813"/>
                  </a:cubicBezTo>
                  <a:cubicBezTo>
                    <a:pt x="505405" y="404321"/>
                    <a:pt x="494838" y="340544"/>
                    <a:pt x="495505" y="276005"/>
                  </a:cubicBezTo>
                  <a:cubicBezTo>
                    <a:pt x="495980" y="226507"/>
                    <a:pt x="498932" y="156732"/>
                    <a:pt x="546720" y="127795"/>
                  </a:cubicBezTo>
                  <a:cubicBezTo>
                    <a:pt x="565664" y="116277"/>
                    <a:pt x="589082" y="113516"/>
                    <a:pt x="607646" y="127414"/>
                  </a:cubicBezTo>
                  <a:cubicBezTo>
                    <a:pt x="625067" y="140455"/>
                    <a:pt x="634777" y="162444"/>
                    <a:pt x="640869" y="182719"/>
                  </a:cubicBezTo>
                  <a:cubicBezTo>
                    <a:pt x="648294" y="207088"/>
                    <a:pt x="653054" y="234122"/>
                    <a:pt x="646771" y="259252"/>
                  </a:cubicBezTo>
                  <a:cubicBezTo>
                    <a:pt x="640488" y="284382"/>
                    <a:pt x="623448" y="300374"/>
                    <a:pt x="602886" y="314081"/>
                  </a:cubicBezTo>
                  <a:cubicBezTo>
                    <a:pt x="578992" y="329978"/>
                    <a:pt x="553003" y="343209"/>
                    <a:pt x="533107" y="364436"/>
                  </a:cubicBezTo>
                  <a:cubicBezTo>
                    <a:pt x="511212" y="387853"/>
                    <a:pt x="498741" y="416410"/>
                    <a:pt x="504548" y="448584"/>
                  </a:cubicBezTo>
                  <a:cubicBezTo>
                    <a:pt x="508546" y="471239"/>
                    <a:pt x="545197" y="465814"/>
                    <a:pt x="544531" y="443158"/>
                  </a:cubicBezTo>
                  <a:cubicBezTo>
                    <a:pt x="542817" y="389662"/>
                    <a:pt x="599268" y="356155"/>
                    <a:pt x="639822" y="333024"/>
                  </a:cubicBezTo>
                  <a:cubicBezTo>
                    <a:pt x="661527" y="320649"/>
                    <a:pt x="646010" y="290950"/>
                    <a:pt x="623734" y="294853"/>
                  </a:cubicBezTo>
                  <a:cubicBezTo>
                    <a:pt x="548529" y="307799"/>
                    <a:pt x="491316" y="374336"/>
                    <a:pt x="484462" y="449251"/>
                  </a:cubicBezTo>
                  <a:lnTo>
                    <a:pt x="526729" y="443539"/>
                  </a:lnTo>
                  <a:cubicBezTo>
                    <a:pt x="518352" y="397467"/>
                    <a:pt x="540532" y="347683"/>
                    <a:pt x="579658" y="322363"/>
                  </a:cubicBezTo>
                  <a:lnTo>
                    <a:pt x="547291" y="297423"/>
                  </a:lnTo>
                  <a:cubicBezTo>
                    <a:pt x="544531" y="315414"/>
                    <a:pt x="535106" y="328074"/>
                    <a:pt x="518542" y="335689"/>
                  </a:cubicBezTo>
                  <a:lnTo>
                    <a:pt x="552337" y="355108"/>
                  </a:lnTo>
                  <a:cubicBezTo>
                    <a:pt x="556811" y="307227"/>
                    <a:pt x="539009" y="258966"/>
                    <a:pt x="505310" y="224888"/>
                  </a:cubicBezTo>
                  <a:cubicBezTo>
                    <a:pt x="492458" y="211847"/>
                    <a:pt x="463709" y="220605"/>
                    <a:pt x="466089" y="241166"/>
                  </a:cubicBezTo>
                  <a:cubicBezTo>
                    <a:pt x="470944" y="283715"/>
                    <a:pt x="475799" y="326265"/>
                    <a:pt x="480654" y="368815"/>
                  </a:cubicBezTo>
                  <a:lnTo>
                    <a:pt x="524349" y="362913"/>
                  </a:lnTo>
                  <a:cubicBezTo>
                    <a:pt x="516638" y="339592"/>
                    <a:pt x="524349" y="316270"/>
                    <a:pt x="530251" y="293425"/>
                  </a:cubicBezTo>
                  <a:cubicBezTo>
                    <a:pt x="536725" y="268104"/>
                    <a:pt x="542056" y="240214"/>
                    <a:pt x="533678" y="214703"/>
                  </a:cubicBezTo>
                  <a:cubicBezTo>
                    <a:pt x="520351" y="174057"/>
                    <a:pt x="467136" y="147690"/>
                    <a:pt x="432389" y="180435"/>
                  </a:cubicBezTo>
                  <a:cubicBezTo>
                    <a:pt x="416587" y="195379"/>
                    <a:pt x="433151" y="220034"/>
                    <a:pt x="452761" y="215465"/>
                  </a:cubicBezTo>
                  <a:cubicBezTo>
                    <a:pt x="520636" y="199473"/>
                    <a:pt x="571662" y="133220"/>
                    <a:pt x="567187" y="63256"/>
                  </a:cubicBezTo>
                  <a:lnTo>
                    <a:pt x="523016" y="69253"/>
                  </a:lnTo>
                  <a:cubicBezTo>
                    <a:pt x="532155" y="93812"/>
                    <a:pt x="517019" y="119418"/>
                    <a:pt x="508451" y="143120"/>
                  </a:cubicBezTo>
                  <a:cubicBezTo>
                    <a:pt x="497789" y="172629"/>
                    <a:pt x="492077" y="205089"/>
                    <a:pt x="509022" y="233551"/>
                  </a:cubicBezTo>
                  <a:cubicBezTo>
                    <a:pt x="525967" y="262012"/>
                    <a:pt x="557097" y="275053"/>
                    <a:pt x="586227" y="287047"/>
                  </a:cubicBezTo>
                  <a:cubicBezTo>
                    <a:pt x="603838" y="294282"/>
                    <a:pt x="644201" y="311130"/>
                    <a:pt x="640584" y="336451"/>
                  </a:cubicBezTo>
                  <a:lnTo>
                    <a:pt x="683612" y="342257"/>
                  </a:lnTo>
                  <a:cubicBezTo>
                    <a:pt x="684279" y="302849"/>
                    <a:pt x="684850" y="263440"/>
                    <a:pt x="685516" y="224127"/>
                  </a:cubicBezTo>
                  <a:lnTo>
                    <a:pt x="642773" y="229933"/>
                  </a:lnTo>
                  <a:cubicBezTo>
                    <a:pt x="662764" y="289046"/>
                    <a:pt x="683612" y="352157"/>
                    <a:pt x="676473" y="415458"/>
                  </a:cubicBezTo>
                  <a:cubicBezTo>
                    <a:pt x="673617" y="440493"/>
                    <a:pt x="665525" y="465242"/>
                    <a:pt x="648294" y="483995"/>
                  </a:cubicBezTo>
                  <a:cubicBezTo>
                    <a:pt x="633254" y="500367"/>
                    <a:pt x="613833" y="511695"/>
                    <a:pt x="591653" y="503794"/>
                  </a:cubicBezTo>
                  <a:cubicBezTo>
                    <a:pt x="569472" y="495894"/>
                    <a:pt x="553193" y="532351"/>
                    <a:pt x="575089" y="543013"/>
                  </a:cubicBezTo>
                  <a:cubicBezTo>
                    <a:pt x="586227" y="548438"/>
                    <a:pt x="597365" y="553864"/>
                    <a:pt x="608502" y="559385"/>
                  </a:cubicBezTo>
                  <a:lnTo>
                    <a:pt x="598792" y="535492"/>
                  </a:lnTo>
                  <a:cubicBezTo>
                    <a:pt x="595746" y="546535"/>
                    <a:pt x="588035" y="552246"/>
                    <a:pt x="576993" y="554245"/>
                  </a:cubicBezTo>
                  <a:lnTo>
                    <a:pt x="597650" y="559671"/>
                  </a:lnTo>
                  <a:cubicBezTo>
                    <a:pt x="573851" y="531971"/>
                    <a:pt x="555669" y="499796"/>
                    <a:pt x="544055" y="465147"/>
                  </a:cubicBezTo>
                  <a:cubicBezTo>
                    <a:pt x="535392" y="439256"/>
                    <a:pt x="496266" y="449631"/>
                    <a:pt x="502930" y="476475"/>
                  </a:cubicBezTo>
                  <a:cubicBezTo>
                    <a:pt x="514163" y="522071"/>
                    <a:pt x="525301" y="567667"/>
                    <a:pt x="536534" y="613263"/>
                  </a:cubicBezTo>
                  <a:lnTo>
                    <a:pt x="575755" y="596699"/>
                  </a:lnTo>
                  <a:cubicBezTo>
                    <a:pt x="532536" y="497607"/>
                    <a:pt x="499788" y="394041"/>
                    <a:pt x="477227" y="288380"/>
                  </a:cubicBezTo>
                  <a:lnTo>
                    <a:pt x="435436" y="299898"/>
                  </a:lnTo>
                  <a:cubicBezTo>
                    <a:pt x="458283" y="362152"/>
                    <a:pt x="476084" y="426120"/>
                    <a:pt x="488365" y="491325"/>
                  </a:cubicBezTo>
                  <a:cubicBezTo>
                    <a:pt x="494267" y="522452"/>
                    <a:pt x="499312" y="553959"/>
                    <a:pt x="501883" y="585562"/>
                  </a:cubicBezTo>
                  <a:cubicBezTo>
                    <a:pt x="503691" y="608027"/>
                    <a:pt x="505119" y="635632"/>
                    <a:pt x="489317" y="653813"/>
                  </a:cubicBezTo>
                  <a:cubicBezTo>
                    <a:pt x="476180" y="668853"/>
                    <a:pt x="488460" y="698553"/>
                    <a:pt x="510641" y="690461"/>
                  </a:cubicBezTo>
                  <a:cubicBezTo>
                    <a:pt x="566426" y="670186"/>
                    <a:pt x="624305" y="648292"/>
                    <a:pt x="666953" y="605267"/>
                  </a:cubicBezTo>
                  <a:cubicBezTo>
                    <a:pt x="707126" y="564811"/>
                    <a:pt x="728450" y="509791"/>
                    <a:pt x="737303" y="454296"/>
                  </a:cubicBezTo>
                  <a:cubicBezTo>
                    <a:pt x="753772" y="351110"/>
                    <a:pt x="743967" y="237739"/>
                    <a:pt x="699605" y="142359"/>
                  </a:cubicBezTo>
                  <a:cubicBezTo>
                    <a:pt x="675235" y="90100"/>
                    <a:pt x="637633" y="44599"/>
                    <a:pt x="588321" y="14329"/>
                  </a:cubicBezTo>
                  <a:cubicBezTo>
                    <a:pt x="571852" y="4238"/>
                    <a:pt x="548148" y="25275"/>
                    <a:pt x="560524" y="42124"/>
                  </a:cubicBezTo>
                  <a:cubicBezTo>
                    <a:pt x="574613" y="61352"/>
                    <a:pt x="588606" y="80486"/>
                    <a:pt x="602695" y="99714"/>
                  </a:cubicBezTo>
                  <a:cubicBezTo>
                    <a:pt x="615357" y="116943"/>
                    <a:pt x="645534" y="107614"/>
                    <a:pt x="639061" y="84388"/>
                  </a:cubicBezTo>
                  <a:cubicBezTo>
                    <a:pt x="626495" y="39173"/>
                    <a:pt x="585941" y="3763"/>
                    <a:pt x="538628" y="50"/>
                  </a:cubicBezTo>
                  <a:cubicBezTo>
                    <a:pt x="528252" y="-807"/>
                    <a:pt x="519399" y="9474"/>
                    <a:pt x="519399" y="19278"/>
                  </a:cubicBezTo>
                  <a:cubicBezTo>
                    <a:pt x="519399" y="30416"/>
                    <a:pt x="528252" y="37555"/>
                    <a:pt x="538628" y="38507"/>
                  </a:cubicBezTo>
                  <a:lnTo>
                    <a:pt x="538628" y="385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" name="Google Shape;238;p4"/>
            <p:cNvSpPr/>
            <p:nvPr/>
          </p:nvSpPr>
          <p:spPr>
            <a:xfrm>
              <a:off x="4895862" y="4294626"/>
              <a:ext cx="357062" cy="359304"/>
            </a:xfrm>
            <a:custGeom>
              <a:avLst/>
              <a:gdLst/>
              <a:ahLst/>
              <a:cxnLst/>
              <a:rect l="l" t="t" r="r" b="b"/>
              <a:pathLst>
                <a:path w="357062" h="359304" extrusionOk="0">
                  <a:moveTo>
                    <a:pt x="222472" y="73039"/>
                  </a:moveTo>
                  <a:cubicBezTo>
                    <a:pt x="204575" y="119587"/>
                    <a:pt x="165354" y="151761"/>
                    <a:pt x="117661" y="164421"/>
                  </a:cubicBezTo>
                  <a:lnTo>
                    <a:pt x="132321" y="199166"/>
                  </a:lnTo>
                  <a:cubicBezTo>
                    <a:pt x="203813" y="164707"/>
                    <a:pt x="268547" y="102739"/>
                    <a:pt x="278637" y="20971"/>
                  </a:cubicBezTo>
                  <a:lnTo>
                    <a:pt x="237132" y="26587"/>
                  </a:lnTo>
                  <a:cubicBezTo>
                    <a:pt x="248841" y="70184"/>
                    <a:pt x="250079" y="115399"/>
                    <a:pt x="239893" y="159376"/>
                  </a:cubicBezTo>
                  <a:lnTo>
                    <a:pt x="265501" y="144812"/>
                  </a:lnTo>
                  <a:cubicBezTo>
                    <a:pt x="227517" y="138530"/>
                    <a:pt x="191819" y="148144"/>
                    <a:pt x="161927" y="172417"/>
                  </a:cubicBezTo>
                  <a:lnTo>
                    <a:pt x="194008" y="197167"/>
                  </a:lnTo>
                  <a:cubicBezTo>
                    <a:pt x="210096" y="171846"/>
                    <a:pt x="246080" y="160233"/>
                    <a:pt x="273973" y="171846"/>
                  </a:cubicBezTo>
                  <a:cubicBezTo>
                    <a:pt x="301865" y="183459"/>
                    <a:pt x="317858" y="217061"/>
                    <a:pt x="310814" y="246189"/>
                  </a:cubicBezTo>
                  <a:lnTo>
                    <a:pt x="348797" y="236194"/>
                  </a:lnTo>
                  <a:cubicBezTo>
                    <a:pt x="342514" y="230483"/>
                    <a:pt x="336136" y="224867"/>
                    <a:pt x="329758" y="219251"/>
                  </a:cubicBezTo>
                  <a:lnTo>
                    <a:pt x="303484" y="253329"/>
                  </a:lnTo>
                  <a:cubicBezTo>
                    <a:pt x="314812" y="260373"/>
                    <a:pt x="313289" y="277317"/>
                    <a:pt x="308339" y="288359"/>
                  </a:cubicBezTo>
                  <a:cubicBezTo>
                    <a:pt x="300247" y="306445"/>
                    <a:pt x="279685" y="314440"/>
                    <a:pt x="260931" y="315773"/>
                  </a:cubicBezTo>
                  <a:cubicBezTo>
                    <a:pt x="236085" y="317487"/>
                    <a:pt x="211143" y="312632"/>
                    <a:pt x="186964" y="307492"/>
                  </a:cubicBezTo>
                  <a:cubicBezTo>
                    <a:pt x="157738" y="301209"/>
                    <a:pt x="129084" y="292261"/>
                    <a:pt x="101192" y="281410"/>
                  </a:cubicBezTo>
                  <a:lnTo>
                    <a:pt x="89197" y="325006"/>
                  </a:lnTo>
                  <a:cubicBezTo>
                    <a:pt x="124610" y="333478"/>
                    <a:pt x="160023" y="341855"/>
                    <a:pt x="195341" y="350327"/>
                  </a:cubicBezTo>
                  <a:cubicBezTo>
                    <a:pt x="218188" y="355753"/>
                    <a:pt x="233990" y="323007"/>
                    <a:pt x="211810" y="311204"/>
                  </a:cubicBezTo>
                  <a:cubicBezTo>
                    <a:pt x="172113" y="290167"/>
                    <a:pt x="133463" y="267417"/>
                    <a:pt x="93386" y="246951"/>
                  </a:cubicBezTo>
                  <a:cubicBezTo>
                    <a:pt x="87674" y="244095"/>
                    <a:pt x="41313" y="217823"/>
                    <a:pt x="39790" y="219632"/>
                  </a:cubicBezTo>
                  <a:cubicBezTo>
                    <a:pt x="40742" y="226104"/>
                    <a:pt x="42075" y="226866"/>
                    <a:pt x="43788" y="222106"/>
                  </a:cubicBezTo>
                  <a:cubicBezTo>
                    <a:pt x="45502" y="219441"/>
                    <a:pt x="47120" y="216776"/>
                    <a:pt x="48834" y="214206"/>
                  </a:cubicBezTo>
                  <a:cubicBezTo>
                    <a:pt x="51309" y="210208"/>
                    <a:pt x="53879" y="206305"/>
                    <a:pt x="56354" y="202307"/>
                  </a:cubicBezTo>
                  <a:cubicBezTo>
                    <a:pt x="63018" y="191741"/>
                    <a:pt x="69777" y="181175"/>
                    <a:pt x="76441" y="170514"/>
                  </a:cubicBezTo>
                  <a:cubicBezTo>
                    <a:pt x="88626" y="151285"/>
                    <a:pt x="61876" y="132723"/>
                    <a:pt x="45978" y="147002"/>
                  </a:cubicBezTo>
                  <a:cubicBezTo>
                    <a:pt x="32650" y="159091"/>
                    <a:pt x="19323" y="171180"/>
                    <a:pt x="6091" y="183459"/>
                  </a:cubicBezTo>
                  <a:cubicBezTo>
                    <a:pt x="-12282" y="200594"/>
                    <a:pt x="15039" y="227532"/>
                    <a:pt x="33507" y="210874"/>
                  </a:cubicBezTo>
                  <a:cubicBezTo>
                    <a:pt x="46930" y="198880"/>
                    <a:pt x="60162" y="186696"/>
                    <a:pt x="73299" y="174416"/>
                  </a:cubicBezTo>
                  <a:lnTo>
                    <a:pt x="42836" y="150905"/>
                  </a:lnTo>
                  <a:cubicBezTo>
                    <a:pt x="35887" y="162232"/>
                    <a:pt x="28938" y="173560"/>
                    <a:pt x="21988" y="184887"/>
                  </a:cubicBezTo>
                  <a:cubicBezTo>
                    <a:pt x="15610" y="195263"/>
                    <a:pt x="6947" y="206210"/>
                    <a:pt x="4187" y="218299"/>
                  </a:cubicBezTo>
                  <a:cubicBezTo>
                    <a:pt x="-2096" y="246285"/>
                    <a:pt x="28652" y="258183"/>
                    <a:pt x="47882" y="269416"/>
                  </a:cubicBezTo>
                  <a:cubicBezTo>
                    <a:pt x="94813" y="296640"/>
                    <a:pt x="142792" y="321675"/>
                    <a:pt x="190105" y="348138"/>
                  </a:cubicBezTo>
                  <a:lnTo>
                    <a:pt x="206574" y="309015"/>
                  </a:lnTo>
                  <a:cubicBezTo>
                    <a:pt x="171447" y="299781"/>
                    <a:pt x="136224" y="290548"/>
                    <a:pt x="101096" y="281314"/>
                  </a:cubicBezTo>
                  <a:cubicBezTo>
                    <a:pt x="89292" y="278173"/>
                    <a:pt x="76536" y="285217"/>
                    <a:pt x="73299" y="297116"/>
                  </a:cubicBezTo>
                  <a:cubicBezTo>
                    <a:pt x="69682" y="310157"/>
                    <a:pt x="77773" y="320247"/>
                    <a:pt x="89102" y="324911"/>
                  </a:cubicBezTo>
                  <a:cubicBezTo>
                    <a:pt x="123658" y="339285"/>
                    <a:pt x="159833" y="349566"/>
                    <a:pt x="196864" y="355277"/>
                  </a:cubicBezTo>
                  <a:cubicBezTo>
                    <a:pt x="228945" y="360227"/>
                    <a:pt x="264168" y="362511"/>
                    <a:pt x="295106" y="350708"/>
                  </a:cubicBezTo>
                  <a:cubicBezTo>
                    <a:pt x="323094" y="340047"/>
                    <a:pt x="344609" y="318914"/>
                    <a:pt x="351272" y="289120"/>
                  </a:cubicBezTo>
                  <a:cubicBezTo>
                    <a:pt x="357936" y="259326"/>
                    <a:pt x="349083" y="233624"/>
                    <a:pt x="325284" y="215824"/>
                  </a:cubicBezTo>
                  <a:cubicBezTo>
                    <a:pt x="305007" y="200689"/>
                    <a:pt x="282541" y="232768"/>
                    <a:pt x="299009" y="249902"/>
                  </a:cubicBezTo>
                  <a:cubicBezTo>
                    <a:pt x="304912" y="255994"/>
                    <a:pt x="310623" y="262276"/>
                    <a:pt x="316621" y="268273"/>
                  </a:cubicBezTo>
                  <a:cubicBezTo>
                    <a:pt x="328140" y="279887"/>
                    <a:pt x="350987" y="275222"/>
                    <a:pt x="354604" y="258279"/>
                  </a:cubicBezTo>
                  <a:cubicBezTo>
                    <a:pt x="365742" y="206495"/>
                    <a:pt x="338230" y="151190"/>
                    <a:pt x="288348" y="131486"/>
                  </a:cubicBezTo>
                  <a:cubicBezTo>
                    <a:pt x="238465" y="111781"/>
                    <a:pt x="185440" y="134532"/>
                    <a:pt x="158690" y="176511"/>
                  </a:cubicBezTo>
                  <a:cubicBezTo>
                    <a:pt x="145363" y="197452"/>
                    <a:pt x="173826" y="214967"/>
                    <a:pt x="190771" y="201260"/>
                  </a:cubicBezTo>
                  <a:cubicBezTo>
                    <a:pt x="207716" y="187553"/>
                    <a:pt x="232467" y="181175"/>
                    <a:pt x="254458" y="184982"/>
                  </a:cubicBezTo>
                  <a:cubicBezTo>
                    <a:pt x="265215" y="186886"/>
                    <a:pt x="277210" y="182222"/>
                    <a:pt x="280066" y="170418"/>
                  </a:cubicBezTo>
                  <a:cubicBezTo>
                    <a:pt x="292346" y="119206"/>
                    <a:pt x="291870" y="66090"/>
                    <a:pt x="277971" y="15354"/>
                  </a:cubicBezTo>
                  <a:cubicBezTo>
                    <a:pt x="275210" y="5264"/>
                    <a:pt x="265025" y="-1304"/>
                    <a:pt x="254743" y="219"/>
                  </a:cubicBezTo>
                  <a:cubicBezTo>
                    <a:pt x="243605" y="1933"/>
                    <a:pt x="237703" y="10214"/>
                    <a:pt x="236370" y="20971"/>
                  </a:cubicBezTo>
                  <a:cubicBezTo>
                    <a:pt x="228183" y="89126"/>
                    <a:pt x="168495" y="134912"/>
                    <a:pt x="113186" y="166325"/>
                  </a:cubicBezTo>
                  <a:cubicBezTo>
                    <a:pt x="94813" y="176701"/>
                    <a:pt x="107094" y="208113"/>
                    <a:pt x="127847" y="201069"/>
                  </a:cubicBezTo>
                  <a:cubicBezTo>
                    <a:pt x="183251" y="182317"/>
                    <a:pt x="227136" y="134817"/>
                    <a:pt x="243034" y="78751"/>
                  </a:cubicBezTo>
                  <a:cubicBezTo>
                    <a:pt x="246842" y="65329"/>
                    <a:pt x="227422" y="60665"/>
                    <a:pt x="222567" y="73134"/>
                  </a:cubicBezTo>
                  <a:lnTo>
                    <a:pt x="222567" y="731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9" name="Google Shape;239;p4"/>
          <p:cNvGrpSpPr/>
          <p:nvPr/>
        </p:nvGrpSpPr>
        <p:grpSpPr>
          <a:xfrm>
            <a:off x="973421" y="-2524749"/>
            <a:ext cx="2989067" cy="2988839"/>
            <a:chOff x="5909796" y="935051"/>
            <a:chExt cx="2989067" cy="2988839"/>
          </a:xfrm>
        </p:grpSpPr>
        <p:grpSp>
          <p:nvGrpSpPr>
            <p:cNvPr id="240" name="Google Shape;240;p4"/>
            <p:cNvGrpSpPr/>
            <p:nvPr/>
          </p:nvGrpSpPr>
          <p:grpSpPr>
            <a:xfrm>
              <a:off x="5909796" y="935051"/>
              <a:ext cx="2989067" cy="2988839"/>
              <a:chOff x="5909796" y="935051"/>
              <a:chExt cx="2989067" cy="2988839"/>
            </a:xfrm>
          </p:grpSpPr>
          <p:sp>
            <p:nvSpPr>
              <p:cNvPr id="241" name="Google Shape;241;p4"/>
              <p:cNvSpPr/>
              <p:nvPr/>
            </p:nvSpPr>
            <p:spPr>
              <a:xfrm>
                <a:off x="8039622" y="1075909"/>
                <a:ext cx="34270" cy="16563"/>
              </a:xfrm>
              <a:custGeom>
                <a:avLst/>
                <a:gdLst/>
                <a:ahLst/>
                <a:cxnLst/>
                <a:rect l="l" t="t" r="r" b="b"/>
                <a:pathLst>
                  <a:path w="34270" h="16563" extrusionOk="0">
                    <a:moveTo>
                      <a:pt x="34270" y="16563"/>
                    </a:moveTo>
                    <a:cubicBezTo>
                      <a:pt x="22942" y="10852"/>
                      <a:pt x="11519" y="5331"/>
                      <a:pt x="0" y="0"/>
                    </a:cubicBezTo>
                  </a:path>
                </a:pathLst>
              </a:custGeom>
              <a:noFill/>
              <a:ln w="285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2" name="Google Shape;242;p4"/>
              <p:cNvSpPr/>
              <p:nvPr/>
            </p:nvSpPr>
            <p:spPr>
              <a:xfrm>
                <a:off x="5909796" y="935051"/>
                <a:ext cx="2989067" cy="2988839"/>
              </a:xfrm>
              <a:custGeom>
                <a:avLst/>
                <a:gdLst/>
                <a:ahLst/>
                <a:cxnLst/>
                <a:rect l="l" t="t" r="r" b="b"/>
                <a:pathLst>
                  <a:path w="2989067" h="2988839" extrusionOk="0">
                    <a:moveTo>
                      <a:pt x="2060143" y="110397"/>
                    </a:moveTo>
                    <a:cubicBezTo>
                      <a:pt x="1519523" y="-109682"/>
                      <a:pt x="875235" y="-690"/>
                      <a:pt x="437236" y="437183"/>
                    </a:cubicBezTo>
                    <a:cubicBezTo>
                      <a:pt x="-145745" y="1020125"/>
                      <a:pt x="-145745" y="1968691"/>
                      <a:pt x="437236" y="2551633"/>
                    </a:cubicBezTo>
                    <a:cubicBezTo>
                      <a:pt x="1020218" y="3134575"/>
                      <a:pt x="1968850" y="3134575"/>
                      <a:pt x="2551832" y="2551633"/>
                    </a:cubicBezTo>
                    <a:cubicBezTo>
                      <a:pt x="3134813" y="1968691"/>
                      <a:pt x="3134813" y="1020125"/>
                      <a:pt x="2551832" y="437183"/>
                    </a:cubicBezTo>
                    <a:cubicBezTo>
                      <a:pt x="2519465" y="404819"/>
                      <a:pt x="2485956" y="374263"/>
                      <a:pt x="2451495" y="345515"/>
                    </a:cubicBezTo>
                  </a:path>
                </a:pathLst>
              </a:custGeom>
              <a:noFill/>
              <a:ln w="28525" cap="rnd" cmpd="sng">
                <a:solidFill>
                  <a:schemeClr val="lt1"/>
                </a:solidFill>
                <a:prstDash val="dashDot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3" name="Google Shape;243;p4"/>
              <p:cNvSpPr/>
              <p:nvPr/>
            </p:nvSpPr>
            <p:spPr>
              <a:xfrm>
                <a:off x="8301697" y="1233448"/>
                <a:ext cx="30177" cy="23226"/>
              </a:xfrm>
              <a:custGeom>
                <a:avLst/>
                <a:gdLst/>
                <a:ahLst/>
                <a:cxnLst/>
                <a:rect l="l" t="t" r="r" b="b"/>
                <a:pathLst>
                  <a:path w="30177" h="23226" extrusionOk="0">
                    <a:moveTo>
                      <a:pt x="30177" y="23226"/>
                    </a:moveTo>
                    <a:cubicBezTo>
                      <a:pt x="20182" y="15326"/>
                      <a:pt x="10186" y="7615"/>
                      <a:pt x="0" y="0"/>
                    </a:cubicBezTo>
                  </a:path>
                </a:pathLst>
              </a:custGeom>
              <a:noFill/>
              <a:ln w="285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4" name="Google Shape;244;p4"/>
            <p:cNvGrpSpPr/>
            <p:nvPr/>
          </p:nvGrpSpPr>
          <p:grpSpPr>
            <a:xfrm>
              <a:off x="6682028" y="3411960"/>
              <a:ext cx="1572927" cy="300895"/>
              <a:chOff x="6682028" y="3411960"/>
              <a:chExt cx="1572927" cy="300895"/>
            </a:xfrm>
          </p:grpSpPr>
          <p:sp>
            <p:nvSpPr>
              <p:cNvPr id="245" name="Google Shape;245;p4"/>
              <p:cNvSpPr/>
              <p:nvPr/>
            </p:nvSpPr>
            <p:spPr>
              <a:xfrm>
                <a:off x="8225730" y="3411960"/>
                <a:ext cx="29225" cy="24273"/>
              </a:xfrm>
              <a:custGeom>
                <a:avLst/>
                <a:gdLst/>
                <a:ahLst/>
                <a:cxnLst/>
                <a:rect l="l" t="t" r="r" b="b"/>
                <a:pathLst>
                  <a:path w="29225" h="24273" extrusionOk="0">
                    <a:moveTo>
                      <a:pt x="29225" y="0"/>
                    </a:moveTo>
                    <a:cubicBezTo>
                      <a:pt x="19611" y="8281"/>
                      <a:pt x="9805" y="16373"/>
                      <a:pt x="0" y="24274"/>
                    </a:cubicBezTo>
                  </a:path>
                </a:pathLst>
              </a:custGeom>
              <a:noFill/>
              <a:ln w="285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6" name="Google Shape;246;p4"/>
              <p:cNvSpPr/>
              <p:nvPr/>
            </p:nvSpPr>
            <p:spPr>
              <a:xfrm>
                <a:off x="6744476" y="3482972"/>
                <a:ext cx="1419471" cy="229883"/>
              </a:xfrm>
              <a:custGeom>
                <a:avLst/>
                <a:gdLst/>
                <a:ahLst/>
                <a:cxnLst/>
                <a:rect l="l" t="t" r="r" b="b"/>
                <a:pathLst>
                  <a:path w="1419471" h="229883" extrusionOk="0">
                    <a:moveTo>
                      <a:pt x="1419472" y="0"/>
                    </a:moveTo>
                    <a:cubicBezTo>
                      <a:pt x="1215085" y="144784"/>
                      <a:pt x="965481" y="229883"/>
                      <a:pt x="695980" y="229883"/>
                    </a:cubicBezTo>
                    <a:cubicBezTo>
                      <a:pt x="426480" y="229883"/>
                      <a:pt x="199055" y="152113"/>
                      <a:pt x="0" y="18847"/>
                    </a:cubicBezTo>
                  </a:path>
                </a:pathLst>
              </a:custGeom>
              <a:noFill/>
              <a:ln w="28525" cap="rnd" cmpd="sng">
                <a:solidFill>
                  <a:schemeClr val="lt1"/>
                </a:solidFill>
                <a:prstDash val="dashDot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7" name="Google Shape;247;p4"/>
              <p:cNvSpPr/>
              <p:nvPr/>
            </p:nvSpPr>
            <p:spPr>
              <a:xfrm>
                <a:off x="6682028" y="3457366"/>
                <a:ext cx="30653" cy="22559"/>
              </a:xfrm>
              <a:custGeom>
                <a:avLst/>
                <a:gdLst/>
                <a:ahLst/>
                <a:cxnLst/>
                <a:rect l="l" t="t" r="r" b="b"/>
                <a:pathLst>
                  <a:path w="30653" h="22559" extrusionOk="0">
                    <a:moveTo>
                      <a:pt x="30653" y="22560"/>
                    </a:moveTo>
                    <a:cubicBezTo>
                      <a:pt x="20372" y="15135"/>
                      <a:pt x="10091" y="7615"/>
                      <a:pt x="0" y="0"/>
                    </a:cubicBezTo>
                  </a:path>
                </a:pathLst>
              </a:custGeom>
              <a:noFill/>
              <a:ln w="285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8" name="Google Shape;248;p4"/>
            <p:cNvGrpSpPr/>
            <p:nvPr/>
          </p:nvGrpSpPr>
          <p:grpSpPr>
            <a:xfrm>
              <a:off x="7175716" y="1207747"/>
              <a:ext cx="1517237" cy="1914932"/>
              <a:chOff x="7175716" y="1207747"/>
              <a:chExt cx="1517237" cy="1914932"/>
            </a:xfrm>
          </p:grpSpPr>
          <p:sp>
            <p:nvSpPr>
              <p:cNvPr id="249" name="Google Shape;249;p4"/>
              <p:cNvSpPr/>
              <p:nvPr/>
            </p:nvSpPr>
            <p:spPr>
              <a:xfrm>
                <a:off x="7175716" y="1228403"/>
                <a:ext cx="37316" cy="7424"/>
              </a:xfrm>
              <a:custGeom>
                <a:avLst/>
                <a:gdLst/>
                <a:ahLst/>
                <a:cxnLst/>
                <a:rect l="l" t="t" r="r" b="b"/>
                <a:pathLst>
                  <a:path w="37316" h="7424" extrusionOk="0">
                    <a:moveTo>
                      <a:pt x="0" y="7425"/>
                    </a:moveTo>
                    <a:cubicBezTo>
                      <a:pt x="12375" y="4759"/>
                      <a:pt x="24846" y="2285"/>
                      <a:pt x="37317" y="0"/>
                    </a:cubicBezTo>
                  </a:path>
                </a:pathLst>
              </a:custGeom>
              <a:noFill/>
              <a:ln w="285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0" name="Google Shape;250;p4"/>
              <p:cNvSpPr/>
              <p:nvPr/>
            </p:nvSpPr>
            <p:spPr>
              <a:xfrm>
                <a:off x="7289285" y="1207747"/>
                <a:ext cx="1403668" cy="1848585"/>
              </a:xfrm>
              <a:custGeom>
                <a:avLst/>
                <a:gdLst/>
                <a:ahLst/>
                <a:cxnLst/>
                <a:rect l="l" t="t" r="r" b="b"/>
                <a:pathLst>
                  <a:path w="1403668" h="1848585" extrusionOk="0">
                    <a:moveTo>
                      <a:pt x="0" y="9043"/>
                    </a:moveTo>
                    <a:cubicBezTo>
                      <a:pt x="49502" y="3046"/>
                      <a:pt x="99956" y="0"/>
                      <a:pt x="151076" y="0"/>
                    </a:cubicBezTo>
                    <a:cubicBezTo>
                      <a:pt x="842868" y="0"/>
                      <a:pt x="1403669" y="560763"/>
                      <a:pt x="1403669" y="1252507"/>
                    </a:cubicBezTo>
                    <a:cubicBezTo>
                      <a:pt x="1403669" y="1468302"/>
                      <a:pt x="1349122" y="1671342"/>
                      <a:pt x="1252973" y="1848585"/>
                    </a:cubicBezTo>
                  </a:path>
                </a:pathLst>
              </a:custGeom>
              <a:noFill/>
              <a:ln w="28525" cap="rnd" cmpd="sng">
                <a:solidFill>
                  <a:schemeClr val="lt1"/>
                </a:solidFill>
                <a:prstDash val="dashDot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1" name="Google Shape;251;p4"/>
              <p:cNvSpPr/>
              <p:nvPr/>
            </p:nvSpPr>
            <p:spPr>
              <a:xfrm>
                <a:off x="8503799" y="3090124"/>
                <a:ext cx="19610" cy="32555"/>
              </a:xfrm>
              <a:custGeom>
                <a:avLst/>
                <a:gdLst/>
                <a:ahLst/>
                <a:cxnLst/>
                <a:rect l="l" t="t" r="r" b="b"/>
                <a:pathLst>
                  <a:path w="19610" h="32555" extrusionOk="0">
                    <a:moveTo>
                      <a:pt x="19610" y="0"/>
                    </a:moveTo>
                    <a:cubicBezTo>
                      <a:pt x="13232" y="10947"/>
                      <a:pt x="6664" y="21799"/>
                      <a:pt x="0" y="32555"/>
                    </a:cubicBezTo>
                  </a:path>
                </a:pathLst>
              </a:custGeom>
              <a:noFill/>
              <a:ln w="285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2" name="Google Shape;252;p4"/>
            <p:cNvGrpSpPr/>
            <p:nvPr/>
          </p:nvGrpSpPr>
          <p:grpSpPr>
            <a:xfrm>
              <a:off x="6187864" y="1289515"/>
              <a:ext cx="806598" cy="1892657"/>
              <a:chOff x="6187864" y="1289515"/>
              <a:chExt cx="806598" cy="1892657"/>
            </a:xfrm>
          </p:grpSpPr>
          <p:sp>
            <p:nvSpPr>
              <p:cNvPr id="253" name="Google Shape;253;p4"/>
              <p:cNvSpPr/>
              <p:nvPr/>
            </p:nvSpPr>
            <p:spPr>
              <a:xfrm>
                <a:off x="6395106" y="3150760"/>
                <a:ext cx="21514" cy="31412"/>
              </a:xfrm>
              <a:custGeom>
                <a:avLst/>
                <a:gdLst/>
                <a:ahLst/>
                <a:cxnLst/>
                <a:rect l="l" t="t" r="r" b="b"/>
                <a:pathLst>
                  <a:path w="21514" h="31412" extrusionOk="0">
                    <a:moveTo>
                      <a:pt x="21514" y="31413"/>
                    </a:moveTo>
                    <a:cubicBezTo>
                      <a:pt x="14184" y="21037"/>
                      <a:pt x="7044" y="10566"/>
                      <a:pt x="0" y="0"/>
                    </a:cubicBezTo>
                  </a:path>
                </a:pathLst>
              </a:custGeom>
              <a:noFill/>
              <a:ln w="285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4" name="Google Shape;254;p4"/>
              <p:cNvSpPr/>
              <p:nvPr/>
            </p:nvSpPr>
            <p:spPr>
              <a:xfrm>
                <a:off x="6187864" y="1318738"/>
                <a:ext cx="736438" cy="1767388"/>
              </a:xfrm>
              <a:custGeom>
                <a:avLst/>
                <a:gdLst/>
                <a:ahLst/>
                <a:cxnLst/>
                <a:rect l="l" t="t" r="r" b="b"/>
                <a:pathLst>
                  <a:path w="736438" h="1767388" extrusionOk="0">
                    <a:moveTo>
                      <a:pt x="167260" y="1767388"/>
                    </a:moveTo>
                    <a:cubicBezTo>
                      <a:pt x="60831" y="1583291"/>
                      <a:pt x="0" y="1369590"/>
                      <a:pt x="0" y="1141611"/>
                    </a:cubicBezTo>
                    <a:cubicBezTo>
                      <a:pt x="0" y="633869"/>
                      <a:pt x="302153" y="196662"/>
                      <a:pt x="736439" y="0"/>
                    </a:cubicBezTo>
                  </a:path>
                </a:pathLst>
              </a:custGeom>
              <a:noFill/>
              <a:ln w="28525" cap="rnd" cmpd="sng">
                <a:solidFill>
                  <a:schemeClr val="lt1"/>
                </a:solidFill>
                <a:prstDash val="dashDot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5" name="Google Shape;255;p4"/>
              <p:cNvSpPr/>
              <p:nvPr/>
            </p:nvSpPr>
            <p:spPr>
              <a:xfrm>
                <a:off x="6959049" y="1289515"/>
                <a:ext cx="35413" cy="14088"/>
              </a:xfrm>
              <a:custGeom>
                <a:avLst/>
                <a:gdLst/>
                <a:ahLst/>
                <a:cxnLst/>
                <a:rect l="l" t="t" r="r" b="b"/>
                <a:pathLst>
                  <a:path w="35413" h="14088" extrusionOk="0">
                    <a:moveTo>
                      <a:pt x="0" y="14088"/>
                    </a:moveTo>
                    <a:cubicBezTo>
                      <a:pt x="11709" y="9233"/>
                      <a:pt x="23513" y="4474"/>
                      <a:pt x="35413" y="0"/>
                    </a:cubicBezTo>
                  </a:path>
                </a:pathLst>
              </a:custGeom>
              <a:noFill/>
              <a:ln w="285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21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3" name="Google Shape;343;p6"/>
          <p:cNvGrpSpPr/>
          <p:nvPr/>
        </p:nvGrpSpPr>
        <p:grpSpPr>
          <a:xfrm flipH="1">
            <a:off x="-16" y="0"/>
            <a:ext cx="722391" cy="5143500"/>
            <a:chOff x="8433034" y="0"/>
            <a:chExt cx="722391" cy="5143500"/>
          </a:xfrm>
        </p:grpSpPr>
        <p:sp>
          <p:nvSpPr>
            <p:cNvPr id="344" name="Google Shape;344;p6"/>
            <p:cNvSpPr/>
            <p:nvPr/>
          </p:nvSpPr>
          <p:spPr>
            <a:xfrm>
              <a:off x="8794225" y="0"/>
              <a:ext cx="361200" cy="5143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6"/>
            <p:cNvSpPr/>
            <p:nvPr/>
          </p:nvSpPr>
          <p:spPr>
            <a:xfrm>
              <a:off x="8433034" y="0"/>
              <a:ext cx="361200" cy="51435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6" name="Google Shape;346;p6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47" name="Google Shape;347;p6"/>
          <p:cNvGrpSpPr/>
          <p:nvPr/>
        </p:nvGrpSpPr>
        <p:grpSpPr>
          <a:xfrm>
            <a:off x="8541271" y="2154651"/>
            <a:ext cx="2989067" cy="2988839"/>
            <a:chOff x="5909796" y="935051"/>
            <a:chExt cx="2989067" cy="2988839"/>
          </a:xfrm>
        </p:grpSpPr>
        <p:grpSp>
          <p:nvGrpSpPr>
            <p:cNvPr id="348" name="Google Shape;348;p6"/>
            <p:cNvGrpSpPr/>
            <p:nvPr/>
          </p:nvGrpSpPr>
          <p:grpSpPr>
            <a:xfrm>
              <a:off x="5909796" y="935051"/>
              <a:ext cx="2989067" cy="2988839"/>
              <a:chOff x="5909796" y="935051"/>
              <a:chExt cx="2989067" cy="2988839"/>
            </a:xfrm>
          </p:grpSpPr>
          <p:sp>
            <p:nvSpPr>
              <p:cNvPr id="349" name="Google Shape;349;p6"/>
              <p:cNvSpPr/>
              <p:nvPr/>
            </p:nvSpPr>
            <p:spPr>
              <a:xfrm>
                <a:off x="8039622" y="1075909"/>
                <a:ext cx="34270" cy="16563"/>
              </a:xfrm>
              <a:custGeom>
                <a:avLst/>
                <a:gdLst/>
                <a:ahLst/>
                <a:cxnLst/>
                <a:rect l="l" t="t" r="r" b="b"/>
                <a:pathLst>
                  <a:path w="34270" h="16563" extrusionOk="0">
                    <a:moveTo>
                      <a:pt x="34270" y="16563"/>
                    </a:moveTo>
                    <a:cubicBezTo>
                      <a:pt x="22942" y="10852"/>
                      <a:pt x="11519" y="5331"/>
                      <a:pt x="0" y="0"/>
                    </a:cubicBezTo>
                  </a:path>
                </a:pathLst>
              </a:custGeom>
              <a:noFill/>
              <a:ln w="285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0" name="Google Shape;350;p6"/>
              <p:cNvSpPr/>
              <p:nvPr/>
            </p:nvSpPr>
            <p:spPr>
              <a:xfrm>
                <a:off x="5909796" y="935051"/>
                <a:ext cx="2989067" cy="2988839"/>
              </a:xfrm>
              <a:custGeom>
                <a:avLst/>
                <a:gdLst/>
                <a:ahLst/>
                <a:cxnLst/>
                <a:rect l="l" t="t" r="r" b="b"/>
                <a:pathLst>
                  <a:path w="2989067" h="2988839" extrusionOk="0">
                    <a:moveTo>
                      <a:pt x="2060143" y="110397"/>
                    </a:moveTo>
                    <a:cubicBezTo>
                      <a:pt x="1519523" y="-109682"/>
                      <a:pt x="875235" y="-690"/>
                      <a:pt x="437236" y="437183"/>
                    </a:cubicBezTo>
                    <a:cubicBezTo>
                      <a:pt x="-145745" y="1020125"/>
                      <a:pt x="-145745" y="1968691"/>
                      <a:pt x="437236" y="2551633"/>
                    </a:cubicBezTo>
                    <a:cubicBezTo>
                      <a:pt x="1020218" y="3134575"/>
                      <a:pt x="1968850" y="3134575"/>
                      <a:pt x="2551832" y="2551633"/>
                    </a:cubicBezTo>
                    <a:cubicBezTo>
                      <a:pt x="3134813" y="1968691"/>
                      <a:pt x="3134813" y="1020125"/>
                      <a:pt x="2551832" y="437183"/>
                    </a:cubicBezTo>
                    <a:cubicBezTo>
                      <a:pt x="2519465" y="404819"/>
                      <a:pt x="2485956" y="374263"/>
                      <a:pt x="2451495" y="345515"/>
                    </a:cubicBezTo>
                  </a:path>
                </a:pathLst>
              </a:custGeom>
              <a:noFill/>
              <a:ln w="28525" cap="rnd" cmpd="sng">
                <a:solidFill>
                  <a:schemeClr val="lt1"/>
                </a:solidFill>
                <a:prstDash val="dashDot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1" name="Google Shape;351;p6"/>
              <p:cNvSpPr/>
              <p:nvPr/>
            </p:nvSpPr>
            <p:spPr>
              <a:xfrm>
                <a:off x="8301697" y="1233448"/>
                <a:ext cx="30177" cy="23226"/>
              </a:xfrm>
              <a:custGeom>
                <a:avLst/>
                <a:gdLst/>
                <a:ahLst/>
                <a:cxnLst/>
                <a:rect l="l" t="t" r="r" b="b"/>
                <a:pathLst>
                  <a:path w="30177" h="23226" extrusionOk="0">
                    <a:moveTo>
                      <a:pt x="30177" y="23226"/>
                    </a:moveTo>
                    <a:cubicBezTo>
                      <a:pt x="20182" y="15326"/>
                      <a:pt x="10186" y="7615"/>
                      <a:pt x="0" y="0"/>
                    </a:cubicBezTo>
                  </a:path>
                </a:pathLst>
              </a:custGeom>
              <a:noFill/>
              <a:ln w="285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2" name="Google Shape;352;p6"/>
            <p:cNvGrpSpPr/>
            <p:nvPr/>
          </p:nvGrpSpPr>
          <p:grpSpPr>
            <a:xfrm>
              <a:off x="6682028" y="3411960"/>
              <a:ext cx="1572927" cy="300895"/>
              <a:chOff x="6682028" y="3411960"/>
              <a:chExt cx="1572927" cy="300895"/>
            </a:xfrm>
          </p:grpSpPr>
          <p:sp>
            <p:nvSpPr>
              <p:cNvPr id="353" name="Google Shape;353;p6"/>
              <p:cNvSpPr/>
              <p:nvPr/>
            </p:nvSpPr>
            <p:spPr>
              <a:xfrm>
                <a:off x="8225730" y="3411960"/>
                <a:ext cx="29225" cy="24273"/>
              </a:xfrm>
              <a:custGeom>
                <a:avLst/>
                <a:gdLst/>
                <a:ahLst/>
                <a:cxnLst/>
                <a:rect l="l" t="t" r="r" b="b"/>
                <a:pathLst>
                  <a:path w="29225" h="24273" extrusionOk="0">
                    <a:moveTo>
                      <a:pt x="29225" y="0"/>
                    </a:moveTo>
                    <a:cubicBezTo>
                      <a:pt x="19611" y="8281"/>
                      <a:pt x="9805" y="16373"/>
                      <a:pt x="0" y="24274"/>
                    </a:cubicBezTo>
                  </a:path>
                </a:pathLst>
              </a:custGeom>
              <a:noFill/>
              <a:ln w="285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4" name="Google Shape;354;p6"/>
              <p:cNvSpPr/>
              <p:nvPr/>
            </p:nvSpPr>
            <p:spPr>
              <a:xfrm>
                <a:off x="6744476" y="3482972"/>
                <a:ext cx="1419471" cy="229883"/>
              </a:xfrm>
              <a:custGeom>
                <a:avLst/>
                <a:gdLst/>
                <a:ahLst/>
                <a:cxnLst/>
                <a:rect l="l" t="t" r="r" b="b"/>
                <a:pathLst>
                  <a:path w="1419471" h="229883" extrusionOk="0">
                    <a:moveTo>
                      <a:pt x="1419472" y="0"/>
                    </a:moveTo>
                    <a:cubicBezTo>
                      <a:pt x="1215085" y="144784"/>
                      <a:pt x="965481" y="229883"/>
                      <a:pt x="695980" y="229883"/>
                    </a:cubicBezTo>
                    <a:cubicBezTo>
                      <a:pt x="426480" y="229883"/>
                      <a:pt x="199055" y="152113"/>
                      <a:pt x="0" y="18847"/>
                    </a:cubicBezTo>
                  </a:path>
                </a:pathLst>
              </a:custGeom>
              <a:noFill/>
              <a:ln w="28525" cap="rnd" cmpd="sng">
                <a:solidFill>
                  <a:schemeClr val="lt1"/>
                </a:solidFill>
                <a:prstDash val="dashDot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5" name="Google Shape;355;p6"/>
              <p:cNvSpPr/>
              <p:nvPr/>
            </p:nvSpPr>
            <p:spPr>
              <a:xfrm>
                <a:off x="6682028" y="3457366"/>
                <a:ext cx="30653" cy="22559"/>
              </a:xfrm>
              <a:custGeom>
                <a:avLst/>
                <a:gdLst/>
                <a:ahLst/>
                <a:cxnLst/>
                <a:rect l="l" t="t" r="r" b="b"/>
                <a:pathLst>
                  <a:path w="30653" h="22559" extrusionOk="0">
                    <a:moveTo>
                      <a:pt x="30653" y="22560"/>
                    </a:moveTo>
                    <a:cubicBezTo>
                      <a:pt x="20372" y="15135"/>
                      <a:pt x="10091" y="7615"/>
                      <a:pt x="0" y="0"/>
                    </a:cubicBezTo>
                  </a:path>
                </a:pathLst>
              </a:custGeom>
              <a:noFill/>
              <a:ln w="285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6" name="Google Shape;356;p6"/>
            <p:cNvGrpSpPr/>
            <p:nvPr/>
          </p:nvGrpSpPr>
          <p:grpSpPr>
            <a:xfrm>
              <a:off x="7175716" y="1207747"/>
              <a:ext cx="1517237" cy="1914932"/>
              <a:chOff x="7175716" y="1207747"/>
              <a:chExt cx="1517237" cy="1914932"/>
            </a:xfrm>
          </p:grpSpPr>
          <p:sp>
            <p:nvSpPr>
              <p:cNvPr id="357" name="Google Shape;357;p6"/>
              <p:cNvSpPr/>
              <p:nvPr/>
            </p:nvSpPr>
            <p:spPr>
              <a:xfrm>
                <a:off x="7175716" y="1228403"/>
                <a:ext cx="37316" cy="7424"/>
              </a:xfrm>
              <a:custGeom>
                <a:avLst/>
                <a:gdLst/>
                <a:ahLst/>
                <a:cxnLst/>
                <a:rect l="l" t="t" r="r" b="b"/>
                <a:pathLst>
                  <a:path w="37316" h="7424" extrusionOk="0">
                    <a:moveTo>
                      <a:pt x="0" y="7425"/>
                    </a:moveTo>
                    <a:cubicBezTo>
                      <a:pt x="12375" y="4759"/>
                      <a:pt x="24846" y="2285"/>
                      <a:pt x="37317" y="0"/>
                    </a:cubicBezTo>
                  </a:path>
                </a:pathLst>
              </a:custGeom>
              <a:noFill/>
              <a:ln w="285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8" name="Google Shape;358;p6"/>
              <p:cNvSpPr/>
              <p:nvPr/>
            </p:nvSpPr>
            <p:spPr>
              <a:xfrm>
                <a:off x="7289285" y="1207747"/>
                <a:ext cx="1403668" cy="1848585"/>
              </a:xfrm>
              <a:custGeom>
                <a:avLst/>
                <a:gdLst/>
                <a:ahLst/>
                <a:cxnLst/>
                <a:rect l="l" t="t" r="r" b="b"/>
                <a:pathLst>
                  <a:path w="1403668" h="1848585" extrusionOk="0">
                    <a:moveTo>
                      <a:pt x="0" y="9043"/>
                    </a:moveTo>
                    <a:cubicBezTo>
                      <a:pt x="49502" y="3046"/>
                      <a:pt x="99956" y="0"/>
                      <a:pt x="151076" y="0"/>
                    </a:cubicBezTo>
                    <a:cubicBezTo>
                      <a:pt x="842868" y="0"/>
                      <a:pt x="1403669" y="560763"/>
                      <a:pt x="1403669" y="1252507"/>
                    </a:cubicBezTo>
                    <a:cubicBezTo>
                      <a:pt x="1403669" y="1468302"/>
                      <a:pt x="1349122" y="1671342"/>
                      <a:pt x="1252973" y="1848585"/>
                    </a:cubicBezTo>
                  </a:path>
                </a:pathLst>
              </a:custGeom>
              <a:noFill/>
              <a:ln w="28525" cap="rnd" cmpd="sng">
                <a:solidFill>
                  <a:schemeClr val="lt1"/>
                </a:solidFill>
                <a:prstDash val="dashDot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9" name="Google Shape;359;p6"/>
              <p:cNvSpPr/>
              <p:nvPr/>
            </p:nvSpPr>
            <p:spPr>
              <a:xfrm>
                <a:off x="8503799" y="3090124"/>
                <a:ext cx="19610" cy="32555"/>
              </a:xfrm>
              <a:custGeom>
                <a:avLst/>
                <a:gdLst/>
                <a:ahLst/>
                <a:cxnLst/>
                <a:rect l="l" t="t" r="r" b="b"/>
                <a:pathLst>
                  <a:path w="19610" h="32555" extrusionOk="0">
                    <a:moveTo>
                      <a:pt x="19610" y="0"/>
                    </a:moveTo>
                    <a:cubicBezTo>
                      <a:pt x="13232" y="10947"/>
                      <a:pt x="6664" y="21799"/>
                      <a:pt x="0" y="32555"/>
                    </a:cubicBezTo>
                  </a:path>
                </a:pathLst>
              </a:custGeom>
              <a:noFill/>
              <a:ln w="285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0" name="Google Shape;360;p6"/>
            <p:cNvGrpSpPr/>
            <p:nvPr/>
          </p:nvGrpSpPr>
          <p:grpSpPr>
            <a:xfrm>
              <a:off x="6187864" y="1289515"/>
              <a:ext cx="806598" cy="1892657"/>
              <a:chOff x="6187864" y="1289515"/>
              <a:chExt cx="806598" cy="1892657"/>
            </a:xfrm>
          </p:grpSpPr>
          <p:sp>
            <p:nvSpPr>
              <p:cNvPr id="361" name="Google Shape;361;p6"/>
              <p:cNvSpPr/>
              <p:nvPr/>
            </p:nvSpPr>
            <p:spPr>
              <a:xfrm>
                <a:off x="6395106" y="3150760"/>
                <a:ext cx="21514" cy="31412"/>
              </a:xfrm>
              <a:custGeom>
                <a:avLst/>
                <a:gdLst/>
                <a:ahLst/>
                <a:cxnLst/>
                <a:rect l="l" t="t" r="r" b="b"/>
                <a:pathLst>
                  <a:path w="21514" h="31412" extrusionOk="0">
                    <a:moveTo>
                      <a:pt x="21514" y="31413"/>
                    </a:moveTo>
                    <a:cubicBezTo>
                      <a:pt x="14184" y="21037"/>
                      <a:pt x="7044" y="10566"/>
                      <a:pt x="0" y="0"/>
                    </a:cubicBezTo>
                  </a:path>
                </a:pathLst>
              </a:custGeom>
              <a:noFill/>
              <a:ln w="285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2" name="Google Shape;362;p6"/>
              <p:cNvSpPr/>
              <p:nvPr/>
            </p:nvSpPr>
            <p:spPr>
              <a:xfrm>
                <a:off x="6187864" y="1318738"/>
                <a:ext cx="736438" cy="1767388"/>
              </a:xfrm>
              <a:custGeom>
                <a:avLst/>
                <a:gdLst/>
                <a:ahLst/>
                <a:cxnLst/>
                <a:rect l="l" t="t" r="r" b="b"/>
                <a:pathLst>
                  <a:path w="736438" h="1767388" extrusionOk="0">
                    <a:moveTo>
                      <a:pt x="167260" y="1767388"/>
                    </a:moveTo>
                    <a:cubicBezTo>
                      <a:pt x="60831" y="1583291"/>
                      <a:pt x="0" y="1369590"/>
                      <a:pt x="0" y="1141611"/>
                    </a:cubicBezTo>
                    <a:cubicBezTo>
                      <a:pt x="0" y="633869"/>
                      <a:pt x="302153" y="196662"/>
                      <a:pt x="736439" y="0"/>
                    </a:cubicBezTo>
                  </a:path>
                </a:pathLst>
              </a:custGeom>
              <a:noFill/>
              <a:ln w="28525" cap="rnd" cmpd="sng">
                <a:solidFill>
                  <a:schemeClr val="lt1"/>
                </a:solidFill>
                <a:prstDash val="dashDot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3" name="Google Shape;363;p6"/>
              <p:cNvSpPr/>
              <p:nvPr/>
            </p:nvSpPr>
            <p:spPr>
              <a:xfrm>
                <a:off x="6959049" y="1289515"/>
                <a:ext cx="35413" cy="14088"/>
              </a:xfrm>
              <a:custGeom>
                <a:avLst/>
                <a:gdLst/>
                <a:ahLst/>
                <a:cxnLst/>
                <a:rect l="l" t="t" r="r" b="b"/>
                <a:pathLst>
                  <a:path w="35413" h="14088" extrusionOk="0">
                    <a:moveTo>
                      <a:pt x="0" y="14088"/>
                    </a:moveTo>
                    <a:cubicBezTo>
                      <a:pt x="11709" y="9233"/>
                      <a:pt x="23513" y="4474"/>
                      <a:pt x="35413" y="0"/>
                    </a:cubicBezTo>
                  </a:path>
                </a:pathLst>
              </a:custGeom>
              <a:noFill/>
              <a:ln w="285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" name="Google Shape;389;p8"/>
          <p:cNvGrpSpPr/>
          <p:nvPr/>
        </p:nvGrpSpPr>
        <p:grpSpPr>
          <a:xfrm flipH="1">
            <a:off x="0" y="0"/>
            <a:ext cx="3262836" cy="5143500"/>
            <a:chOff x="5892573" y="0"/>
            <a:chExt cx="3262836" cy="5143500"/>
          </a:xfrm>
        </p:grpSpPr>
        <p:sp>
          <p:nvSpPr>
            <p:cNvPr id="390" name="Google Shape;390;p8"/>
            <p:cNvSpPr/>
            <p:nvPr/>
          </p:nvSpPr>
          <p:spPr>
            <a:xfrm>
              <a:off x="7524009" y="0"/>
              <a:ext cx="1631400" cy="5143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8"/>
            <p:cNvSpPr/>
            <p:nvPr/>
          </p:nvSpPr>
          <p:spPr>
            <a:xfrm>
              <a:off x="5892573" y="0"/>
              <a:ext cx="1631400" cy="51435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2" name="Google Shape;392;p8"/>
          <p:cNvSpPr txBox="1">
            <a:spLocks noGrp="1"/>
          </p:cNvSpPr>
          <p:nvPr>
            <p:ph type="title"/>
          </p:nvPr>
        </p:nvSpPr>
        <p:spPr>
          <a:xfrm>
            <a:off x="2094150" y="1370250"/>
            <a:ext cx="4955700" cy="240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393" name="Google Shape;393;p8"/>
          <p:cNvGrpSpPr/>
          <p:nvPr/>
        </p:nvGrpSpPr>
        <p:grpSpPr>
          <a:xfrm>
            <a:off x="-401981" y="354468"/>
            <a:ext cx="9748496" cy="4643598"/>
            <a:chOff x="-401981" y="354468"/>
            <a:chExt cx="9748496" cy="4643598"/>
          </a:xfrm>
        </p:grpSpPr>
        <p:grpSp>
          <p:nvGrpSpPr>
            <p:cNvPr id="394" name="Google Shape;394;p8"/>
            <p:cNvGrpSpPr/>
            <p:nvPr/>
          </p:nvGrpSpPr>
          <p:grpSpPr>
            <a:xfrm>
              <a:off x="-401981" y="1697250"/>
              <a:ext cx="1201592" cy="1065306"/>
              <a:chOff x="4234411" y="4869659"/>
              <a:chExt cx="1201592" cy="1065306"/>
            </a:xfrm>
          </p:grpSpPr>
          <p:sp>
            <p:nvSpPr>
              <p:cNvPr id="395" name="Google Shape;395;p8"/>
              <p:cNvSpPr/>
              <p:nvPr/>
            </p:nvSpPr>
            <p:spPr>
              <a:xfrm>
                <a:off x="4334859" y="4956048"/>
                <a:ext cx="998448" cy="864391"/>
              </a:xfrm>
              <a:custGeom>
                <a:avLst/>
                <a:gdLst/>
                <a:ahLst/>
                <a:cxnLst/>
                <a:rect l="l" t="t" r="r" b="b"/>
                <a:pathLst>
                  <a:path w="998448" h="864391" extrusionOk="0">
                    <a:moveTo>
                      <a:pt x="480941" y="15026"/>
                    </a:moveTo>
                    <a:cubicBezTo>
                      <a:pt x="388315" y="2461"/>
                      <a:pt x="293500" y="-8296"/>
                      <a:pt x="200778" y="9029"/>
                    </a:cubicBezTo>
                    <a:cubicBezTo>
                      <a:pt x="156702" y="17310"/>
                      <a:pt x="112912" y="32636"/>
                      <a:pt x="75500" y="57766"/>
                    </a:cubicBezTo>
                    <a:cubicBezTo>
                      <a:pt x="56175" y="70807"/>
                      <a:pt x="37421" y="85752"/>
                      <a:pt x="23047" y="104123"/>
                    </a:cubicBezTo>
                    <a:cubicBezTo>
                      <a:pt x="6483" y="125351"/>
                      <a:pt x="200" y="149339"/>
                      <a:pt x="9" y="175992"/>
                    </a:cubicBezTo>
                    <a:cubicBezTo>
                      <a:pt x="-181" y="205120"/>
                      <a:pt x="2580" y="234343"/>
                      <a:pt x="4388" y="263376"/>
                    </a:cubicBezTo>
                    <a:cubicBezTo>
                      <a:pt x="6197" y="292409"/>
                      <a:pt x="7244" y="322774"/>
                      <a:pt x="8387" y="352569"/>
                    </a:cubicBezTo>
                    <a:cubicBezTo>
                      <a:pt x="10481" y="408160"/>
                      <a:pt x="10671" y="464226"/>
                      <a:pt x="18953" y="519436"/>
                    </a:cubicBezTo>
                    <a:cubicBezTo>
                      <a:pt x="33233" y="615197"/>
                      <a:pt x="80831" y="698869"/>
                      <a:pt x="156512" y="759410"/>
                    </a:cubicBezTo>
                    <a:cubicBezTo>
                      <a:pt x="232193" y="819951"/>
                      <a:pt x="329674" y="853648"/>
                      <a:pt x="428202" y="861929"/>
                    </a:cubicBezTo>
                    <a:cubicBezTo>
                      <a:pt x="533680" y="870782"/>
                      <a:pt x="645821" y="855551"/>
                      <a:pt x="745396" y="819665"/>
                    </a:cubicBezTo>
                    <a:cubicBezTo>
                      <a:pt x="837927" y="786349"/>
                      <a:pt x="923889" y="727426"/>
                      <a:pt x="969298" y="637758"/>
                    </a:cubicBezTo>
                    <a:cubicBezTo>
                      <a:pt x="1012231" y="552943"/>
                      <a:pt x="1006234" y="456992"/>
                      <a:pt x="961206" y="374367"/>
                    </a:cubicBezTo>
                    <a:cubicBezTo>
                      <a:pt x="916178" y="291743"/>
                      <a:pt x="843829" y="227394"/>
                      <a:pt x="772718" y="167234"/>
                    </a:cubicBezTo>
                    <a:cubicBezTo>
                      <a:pt x="734544" y="134965"/>
                      <a:pt x="695799" y="102981"/>
                      <a:pt x="654008" y="75472"/>
                    </a:cubicBezTo>
                    <a:cubicBezTo>
                      <a:pt x="612217" y="47962"/>
                      <a:pt x="568331" y="24735"/>
                      <a:pt x="520352" y="15312"/>
                    </a:cubicBezTo>
                    <a:cubicBezTo>
                      <a:pt x="496363" y="10647"/>
                      <a:pt x="472278" y="8077"/>
                      <a:pt x="447908" y="9315"/>
                    </a:cubicBezTo>
                    <a:cubicBezTo>
                      <a:pt x="429535" y="10171"/>
                      <a:pt x="429345" y="38823"/>
                      <a:pt x="447908" y="38062"/>
                    </a:cubicBezTo>
                    <a:cubicBezTo>
                      <a:pt x="542533" y="34540"/>
                      <a:pt x="627162" y="88798"/>
                      <a:pt x="698655" y="145055"/>
                    </a:cubicBezTo>
                    <a:cubicBezTo>
                      <a:pt x="768719" y="200170"/>
                      <a:pt x="838879" y="259569"/>
                      <a:pt x="893426" y="330485"/>
                    </a:cubicBezTo>
                    <a:cubicBezTo>
                      <a:pt x="944166" y="396451"/>
                      <a:pt x="980245" y="478410"/>
                      <a:pt x="962349" y="562843"/>
                    </a:cubicBezTo>
                    <a:cubicBezTo>
                      <a:pt x="943500" y="652226"/>
                      <a:pt x="875910" y="722000"/>
                      <a:pt x="797278" y="763884"/>
                    </a:cubicBezTo>
                    <a:cubicBezTo>
                      <a:pt x="710650" y="809956"/>
                      <a:pt x="607933" y="830421"/>
                      <a:pt x="510547" y="834800"/>
                    </a:cubicBezTo>
                    <a:cubicBezTo>
                      <a:pt x="413161" y="839179"/>
                      <a:pt x="313300" y="823663"/>
                      <a:pt x="227433" y="775307"/>
                    </a:cubicBezTo>
                    <a:cubicBezTo>
                      <a:pt x="153561" y="733709"/>
                      <a:pt x="90255" y="669360"/>
                      <a:pt x="60745" y="588735"/>
                    </a:cubicBezTo>
                    <a:cubicBezTo>
                      <a:pt x="42848" y="539617"/>
                      <a:pt x="37041" y="487453"/>
                      <a:pt x="34280" y="435574"/>
                    </a:cubicBezTo>
                    <a:cubicBezTo>
                      <a:pt x="31519" y="383696"/>
                      <a:pt x="30282" y="326772"/>
                      <a:pt x="30567" y="272609"/>
                    </a:cubicBezTo>
                    <a:cubicBezTo>
                      <a:pt x="30758" y="244719"/>
                      <a:pt x="30377" y="216733"/>
                      <a:pt x="30472" y="188843"/>
                    </a:cubicBezTo>
                    <a:cubicBezTo>
                      <a:pt x="30472" y="164474"/>
                      <a:pt x="33423" y="141628"/>
                      <a:pt x="49416" y="122305"/>
                    </a:cubicBezTo>
                    <a:cubicBezTo>
                      <a:pt x="75690" y="90511"/>
                      <a:pt x="116054" y="67856"/>
                      <a:pt x="154227" y="53768"/>
                    </a:cubicBezTo>
                    <a:cubicBezTo>
                      <a:pt x="236477" y="23498"/>
                      <a:pt x="327294" y="25116"/>
                      <a:pt x="413447" y="31779"/>
                    </a:cubicBezTo>
                    <a:cubicBezTo>
                      <a:pt x="434961" y="33493"/>
                      <a:pt x="456380" y="35587"/>
                      <a:pt x="477895" y="37776"/>
                    </a:cubicBezTo>
                    <a:cubicBezTo>
                      <a:pt x="490937" y="39109"/>
                      <a:pt x="494078" y="16549"/>
                      <a:pt x="481036" y="14740"/>
                    </a:cubicBezTo>
                    <a:lnTo>
                      <a:pt x="481036" y="1474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6" name="Google Shape;396;p8"/>
              <p:cNvSpPr/>
              <p:nvPr/>
            </p:nvSpPr>
            <p:spPr>
              <a:xfrm>
                <a:off x="4496768" y="5066289"/>
                <a:ext cx="659912" cy="607885"/>
              </a:xfrm>
              <a:custGeom>
                <a:avLst/>
                <a:gdLst/>
                <a:ahLst/>
                <a:cxnLst/>
                <a:rect l="l" t="t" r="r" b="b"/>
                <a:pathLst>
                  <a:path w="659912" h="607885" extrusionOk="0">
                    <a:moveTo>
                      <a:pt x="395094" y="50139"/>
                    </a:moveTo>
                    <a:cubicBezTo>
                      <a:pt x="322078" y="4258"/>
                      <a:pt x="233070" y="-10687"/>
                      <a:pt x="149011" y="7589"/>
                    </a:cubicBezTo>
                    <a:cubicBezTo>
                      <a:pt x="108077" y="16537"/>
                      <a:pt x="65334" y="33005"/>
                      <a:pt x="32396" y="59277"/>
                    </a:cubicBezTo>
                    <a:cubicBezTo>
                      <a:pt x="-7110" y="90785"/>
                      <a:pt x="-1970" y="136952"/>
                      <a:pt x="4313" y="181787"/>
                    </a:cubicBezTo>
                    <a:cubicBezTo>
                      <a:pt x="17545" y="276310"/>
                      <a:pt x="33062" y="373689"/>
                      <a:pt x="82564" y="457075"/>
                    </a:cubicBezTo>
                    <a:cubicBezTo>
                      <a:pt x="126831" y="531418"/>
                      <a:pt x="195753" y="588627"/>
                      <a:pt x="282667" y="603001"/>
                    </a:cubicBezTo>
                    <a:cubicBezTo>
                      <a:pt x="330360" y="610902"/>
                      <a:pt x="378530" y="608237"/>
                      <a:pt x="426223" y="601954"/>
                    </a:cubicBezTo>
                    <a:cubicBezTo>
                      <a:pt x="473916" y="595671"/>
                      <a:pt x="518468" y="587581"/>
                      <a:pt x="560450" y="566734"/>
                    </a:cubicBezTo>
                    <a:cubicBezTo>
                      <a:pt x="597671" y="548267"/>
                      <a:pt x="630800" y="518282"/>
                      <a:pt x="647935" y="479921"/>
                    </a:cubicBezTo>
                    <a:cubicBezTo>
                      <a:pt x="666308" y="438704"/>
                      <a:pt x="662595" y="395487"/>
                      <a:pt x="643271" y="355413"/>
                    </a:cubicBezTo>
                    <a:cubicBezTo>
                      <a:pt x="622708" y="312672"/>
                      <a:pt x="589389" y="276024"/>
                      <a:pt x="560450" y="238805"/>
                    </a:cubicBezTo>
                    <a:cubicBezTo>
                      <a:pt x="527607" y="196636"/>
                      <a:pt x="494764" y="154372"/>
                      <a:pt x="461826" y="112298"/>
                    </a:cubicBezTo>
                    <a:cubicBezTo>
                      <a:pt x="447166" y="93545"/>
                      <a:pt x="432316" y="74698"/>
                      <a:pt x="414038" y="59372"/>
                    </a:cubicBezTo>
                    <a:cubicBezTo>
                      <a:pt x="395760" y="44047"/>
                      <a:pt x="376150" y="33290"/>
                      <a:pt x="354445" y="24723"/>
                    </a:cubicBezTo>
                    <a:cubicBezTo>
                      <a:pt x="317033" y="9779"/>
                      <a:pt x="275623" y="3877"/>
                      <a:pt x="235545" y="7113"/>
                    </a:cubicBezTo>
                    <a:cubicBezTo>
                      <a:pt x="160435" y="13206"/>
                      <a:pt x="83040" y="51662"/>
                      <a:pt x="50103" y="122674"/>
                    </a:cubicBezTo>
                    <a:cubicBezTo>
                      <a:pt x="20592" y="186355"/>
                      <a:pt x="25923" y="266315"/>
                      <a:pt x="70475" y="321811"/>
                    </a:cubicBezTo>
                    <a:cubicBezTo>
                      <a:pt x="81232" y="335328"/>
                      <a:pt x="94464" y="346179"/>
                      <a:pt x="109315" y="354937"/>
                    </a:cubicBezTo>
                    <a:cubicBezTo>
                      <a:pt x="128735" y="366264"/>
                      <a:pt x="145108" y="337327"/>
                      <a:pt x="126736" y="325047"/>
                    </a:cubicBezTo>
                    <a:cubicBezTo>
                      <a:pt x="77995" y="292492"/>
                      <a:pt x="59622" y="229381"/>
                      <a:pt x="71331" y="173600"/>
                    </a:cubicBezTo>
                    <a:cubicBezTo>
                      <a:pt x="85135" y="107729"/>
                      <a:pt x="137683" y="63085"/>
                      <a:pt x="201465" y="46903"/>
                    </a:cubicBezTo>
                    <a:cubicBezTo>
                      <a:pt x="271243" y="29197"/>
                      <a:pt x="354826" y="44428"/>
                      <a:pt x="406327" y="96877"/>
                    </a:cubicBezTo>
                    <a:cubicBezTo>
                      <a:pt x="438218" y="129432"/>
                      <a:pt x="464873" y="167984"/>
                      <a:pt x="493051" y="203680"/>
                    </a:cubicBezTo>
                    <a:cubicBezTo>
                      <a:pt x="522657" y="241185"/>
                      <a:pt x="552739" y="278309"/>
                      <a:pt x="581679" y="316194"/>
                    </a:cubicBezTo>
                    <a:cubicBezTo>
                      <a:pt x="605097" y="346846"/>
                      <a:pt x="629562" y="382256"/>
                      <a:pt x="630324" y="422331"/>
                    </a:cubicBezTo>
                    <a:cubicBezTo>
                      <a:pt x="631085" y="459265"/>
                      <a:pt x="610142" y="492295"/>
                      <a:pt x="583011" y="515807"/>
                    </a:cubicBezTo>
                    <a:cubicBezTo>
                      <a:pt x="552263" y="542365"/>
                      <a:pt x="511995" y="555121"/>
                      <a:pt x="472869" y="563117"/>
                    </a:cubicBezTo>
                    <a:cubicBezTo>
                      <a:pt x="431268" y="571588"/>
                      <a:pt x="388144" y="576348"/>
                      <a:pt x="345687" y="576348"/>
                    </a:cubicBezTo>
                    <a:cubicBezTo>
                      <a:pt x="303229" y="576348"/>
                      <a:pt x="260201" y="570161"/>
                      <a:pt x="222027" y="550837"/>
                    </a:cubicBezTo>
                    <a:cubicBezTo>
                      <a:pt x="189184" y="534274"/>
                      <a:pt x="161101" y="509906"/>
                      <a:pt x="137874" y="481539"/>
                    </a:cubicBezTo>
                    <a:cubicBezTo>
                      <a:pt x="85516" y="417476"/>
                      <a:pt x="62288" y="335708"/>
                      <a:pt x="47913" y="255654"/>
                    </a:cubicBezTo>
                    <a:cubicBezTo>
                      <a:pt x="43915" y="233379"/>
                      <a:pt x="40583" y="211010"/>
                      <a:pt x="37346" y="188640"/>
                    </a:cubicBezTo>
                    <a:cubicBezTo>
                      <a:pt x="34490" y="168555"/>
                      <a:pt x="30587" y="148185"/>
                      <a:pt x="31254" y="127814"/>
                    </a:cubicBezTo>
                    <a:cubicBezTo>
                      <a:pt x="31920" y="107443"/>
                      <a:pt x="40488" y="91451"/>
                      <a:pt x="57242" y="79267"/>
                    </a:cubicBezTo>
                    <a:cubicBezTo>
                      <a:pt x="72378" y="68225"/>
                      <a:pt x="89514" y="59277"/>
                      <a:pt x="106649" y="51853"/>
                    </a:cubicBezTo>
                    <a:cubicBezTo>
                      <a:pt x="177094" y="21392"/>
                      <a:pt x="261153" y="17584"/>
                      <a:pt x="334359" y="40049"/>
                    </a:cubicBezTo>
                    <a:cubicBezTo>
                      <a:pt x="352922" y="45760"/>
                      <a:pt x="370819" y="53280"/>
                      <a:pt x="387954" y="62323"/>
                    </a:cubicBezTo>
                    <a:cubicBezTo>
                      <a:pt x="395951" y="66607"/>
                      <a:pt x="402710" y="54994"/>
                      <a:pt x="395094" y="50234"/>
                    </a:cubicBezTo>
                    <a:lnTo>
                      <a:pt x="395094" y="5023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7" name="Google Shape;397;p8"/>
              <p:cNvSpPr/>
              <p:nvPr/>
            </p:nvSpPr>
            <p:spPr>
              <a:xfrm>
                <a:off x="4668609" y="5166700"/>
                <a:ext cx="148186" cy="150873"/>
              </a:xfrm>
              <a:custGeom>
                <a:avLst/>
                <a:gdLst/>
                <a:ahLst/>
                <a:cxnLst/>
                <a:rect l="l" t="t" r="r" b="b"/>
                <a:pathLst>
                  <a:path w="148186" h="150873" extrusionOk="0">
                    <a:moveTo>
                      <a:pt x="98736" y="30354"/>
                    </a:moveTo>
                    <a:cubicBezTo>
                      <a:pt x="107590" y="35589"/>
                      <a:pt x="112635" y="42157"/>
                      <a:pt x="117205" y="51391"/>
                    </a:cubicBezTo>
                    <a:cubicBezTo>
                      <a:pt x="118633" y="54342"/>
                      <a:pt x="120536" y="59672"/>
                      <a:pt x="121584" y="64717"/>
                    </a:cubicBezTo>
                    <a:cubicBezTo>
                      <a:pt x="121869" y="65955"/>
                      <a:pt x="122060" y="67192"/>
                      <a:pt x="122250" y="68335"/>
                    </a:cubicBezTo>
                    <a:cubicBezTo>
                      <a:pt x="121964" y="66335"/>
                      <a:pt x="122250" y="69286"/>
                      <a:pt x="122345" y="69953"/>
                    </a:cubicBezTo>
                    <a:cubicBezTo>
                      <a:pt x="122631" y="72808"/>
                      <a:pt x="122631" y="75759"/>
                      <a:pt x="122535" y="78615"/>
                    </a:cubicBezTo>
                    <a:cubicBezTo>
                      <a:pt x="122535" y="79852"/>
                      <a:pt x="122440" y="81090"/>
                      <a:pt x="122345" y="82327"/>
                    </a:cubicBezTo>
                    <a:cubicBezTo>
                      <a:pt x="122345" y="83089"/>
                      <a:pt x="121869" y="85944"/>
                      <a:pt x="122250" y="83755"/>
                    </a:cubicBezTo>
                    <a:cubicBezTo>
                      <a:pt x="121774" y="86611"/>
                      <a:pt x="121203" y="89371"/>
                      <a:pt x="120346" y="92132"/>
                    </a:cubicBezTo>
                    <a:cubicBezTo>
                      <a:pt x="119965" y="93274"/>
                      <a:pt x="119584" y="94512"/>
                      <a:pt x="119204" y="95654"/>
                    </a:cubicBezTo>
                    <a:cubicBezTo>
                      <a:pt x="118918" y="96415"/>
                      <a:pt x="117776" y="98986"/>
                      <a:pt x="118728" y="96891"/>
                    </a:cubicBezTo>
                    <a:cubicBezTo>
                      <a:pt x="117585" y="99461"/>
                      <a:pt x="116253" y="101936"/>
                      <a:pt x="114729" y="104316"/>
                    </a:cubicBezTo>
                    <a:cubicBezTo>
                      <a:pt x="114063" y="105363"/>
                      <a:pt x="113397" y="106315"/>
                      <a:pt x="112635" y="107267"/>
                    </a:cubicBezTo>
                    <a:cubicBezTo>
                      <a:pt x="114063" y="105363"/>
                      <a:pt x="112350" y="107553"/>
                      <a:pt x="111778" y="108219"/>
                    </a:cubicBezTo>
                    <a:cubicBezTo>
                      <a:pt x="109875" y="110313"/>
                      <a:pt x="107780" y="112312"/>
                      <a:pt x="105686" y="114216"/>
                    </a:cubicBezTo>
                    <a:cubicBezTo>
                      <a:pt x="103782" y="115929"/>
                      <a:pt x="106828" y="113645"/>
                      <a:pt x="104543" y="114977"/>
                    </a:cubicBezTo>
                    <a:cubicBezTo>
                      <a:pt x="103496" y="115644"/>
                      <a:pt x="102449" y="116310"/>
                      <a:pt x="101307" y="116976"/>
                    </a:cubicBezTo>
                    <a:cubicBezTo>
                      <a:pt x="100164" y="117643"/>
                      <a:pt x="99117" y="118119"/>
                      <a:pt x="97975" y="118690"/>
                    </a:cubicBezTo>
                    <a:cubicBezTo>
                      <a:pt x="97785" y="118785"/>
                      <a:pt x="95881" y="119642"/>
                      <a:pt x="97404" y="118975"/>
                    </a:cubicBezTo>
                    <a:cubicBezTo>
                      <a:pt x="98927" y="118309"/>
                      <a:pt x="96547" y="119261"/>
                      <a:pt x="96261" y="119356"/>
                    </a:cubicBezTo>
                    <a:cubicBezTo>
                      <a:pt x="93691" y="120213"/>
                      <a:pt x="91121" y="120974"/>
                      <a:pt x="88550" y="121450"/>
                    </a:cubicBezTo>
                    <a:cubicBezTo>
                      <a:pt x="87408" y="121641"/>
                      <a:pt x="84933" y="121926"/>
                      <a:pt x="87503" y="121641"/>
                    </a:cubicBezTo>
                    <a:cubicBezTo>
                      <a:pt x="86075" y="121736"/>
                      <a:pt x="84647" y="121926"/>
                      <a:pt x="83220" y="121926"/>
                    </a:cubicBezTo>
                    <a:cubicBezTo>
                      <a:pt x="80459" y="122021"/>
                      <a:pt x="77793" y="121831"/>
                      <a:pt x="75128" y="121641"/>
                    </a:cubicBezTo>
                    <a:cubicBezTo>
                      <a:pt x="72272" y="121450"/>
                      <a:pt x="76841" y="122117"/>
                      <a:pt x="74081" y="121546"/>
                    </a:cubicBezTo>
                    <a:cubicBezTo>
                      <a:pt x="72653" y="121260"/>
                      <a:pt x="71225" y="120974"/>
                      <a:pt x="69797" y="120689"/>
                    </a:cubicBezTo>
                    <a:cubicBezTo>
                      <a:pt x="67131" y="120022"/>
                      <a:pt x="64466" y="119261"/>
                      <a:pt x="61895" y="118404"/>
                    </a:cubicBezTo>
                    <a:cubicBezTo>
                      <a:pt x="60944" y="118024"/>
                      <a:pt x="58373" y="116976"/>
                      <a:pt x="60753" y="118024"/>
                    </a:cubicBezTo>
                    <a:cubicBezTo>
                      <a:pt x="59420" y="117452"/>
                      <a:pt x="58088" y="116786"/>
                      <a:pt x="56755" y="116120"/>
                    </a:cubicBezTo>
                    <a:cubicBezTo>
                      <a:pt x="54280" y="114882"/>
                      <a:pt x="51995" y="113454"/>
                      <a:pt x="49710" y="111931"/>
                    </a:cubicBezTo>
                    <a:cubicBezTo>
                      <a:pt x="48663" y="111265"/>
                      <a:pt x="47616" y="110504"/>
                      <a:pt x="46664" y="109742"/>
                    </a:cubicBezTo>
                    <a:cubicBezTo>
                      <a:pt x="48854" y="111455"/>
                      <a:pt x="45998" y="109171"/>
                      <a:pt x="45331" y="108505"/>
                    </a:cubicBezTo>
                    <a:cubicBezTo>
                      <a:pt x="43332" y="106696"/>
                      <a:pt x="41428" y="104792"/>
                      <a:pt x="39620" y="102698"/>
                    </a:cubicBezTo>
                    <a:cubicBezTo>
                      <a:pt x="38858" y="101841"/>
                      <a:pt x="37430" y="99747"/>
                      <a:pt x="38858" y="101841"/>
                    </a:cubicBezTo>
                    <a:cubicBezTo>
                      <a:pt x="38001" y="100699"/>
                      <a:pt x="37240" y="99461"/>
                      <a:pt x="36478" y="98224"/>
                    </a:cubicBezTo>
                    <a:cubicBezTo>
                      <a:pt x="35812" y="97177"/>
                      <a:pt x="35241" y="96130"/>
                      <a:pt x="34669" y="94988"/>
                    </a:cubicBezTo>
                    <a:cubicBezTo>
                      <a:pt x="34289" y="94226"/>
                      <a:pt x="32575" y="90418"/>
                      <a:pt x="33813" y="93560"/>
                    </a:cubicBezTo>
                    <a:cubicBezTo>
                      <a:pt x="32765" y="91085"/>
                      <a:pt x="32004" y="88515"/>
                      <a:pt x="31433" y="85849"/>
                    </a:cubicBezTo>
                    <a:cubicBezTo>
                      <a:pt x="31338" y="85278"/>
                      <a:pt x="30671" y="81756"/>
                      <a:pt x="30957" y="83470"/>
                    </a:cubicBezTo>
                    <a:cubicBezTo>
                      <a:pt x="31242" y="85183"/>
                      <a:pt x="30862" y="81280"/>
                      <a:pt x="30766" y="80709"/>
                    </a:cubicBezTo>
                    <a:cubicBezTo>
                      <a:pt x="30766" y="79091"/>
                      <a:pt x="30766" y="77473"/>
                      <a:pt x="30766" y="75854"/>
                    </a:cubicBezTo>
                    <a:cubicBezTo>
                      <a:pt x="30766" y="75188"/>
                      <a:pt x="30862" y="74522"/>
                      <a:pt x="30957" y="73760"/>
                    </a:cubicBezTo>
                    <a:cubicBezTo>
                      <a:pt x="31147" y="71380"/>
                      <a:pt x="30481" y="76045"/>
                      <a:pt x="30957" y="73760"/>
                    </a:cubicBezTo>
                    <a:cubicBezTo>
                      <a:pt x="31528" y="71095"/>
                      <a:pt x="32099" y="68430"/>
                      <a:pt x="32956" y="65764"/>
                    </a:cubicBezTo>
                    <a:cubicBezTo>
                      <a:pt x="33241" y="64908"/>
                      <a:pt x="34860" y="61100"/>
                      <a:pt x="33622" y="63670"/>
                    </a:cubicBezTo>
                    <a:cubicBezTo>
                      <a:pt x="34289" y="62242"/>
                      <a:pt x="35050" y="60719"/>
                      <a:pt x="35812" y="59387"/>
                    </a:cubicBezTo>
                    <a:cubicBezTo>
                      <a:pt x="36573" y="58054"/>
                      <a:pt x="37430" y="56626"/>
                      <a:pt x="38287" y="55198"/>
                    </a:cubicBezTo>
                    <a:cubicBezTo>
                      <a:pt x="38668" y="54627"/>
                      <a:pt x="39048" y="54056"/>
                      <a:pt x="39429" y="53485"/>
                    </a:cubicBezTo>
                    <a:cubicBezTo>
                      <a:pt x="39620" y="53294"/>
                      <a:pt x="41238" y="51010"/>
                      <a:pt x="40286" y="52247"/>
                    </a:cubicBezTo>
                    <a:cubicBezTo>
                      <a:pt x="39334" y="53485"/>
                      <a:pt x="40762" y="51771"/>
                      <a:pt x="40857" y="51676"/>
                    </a:cubicBezTo>
                    <a:cubicBezTo>
                      <a:pt x="41619" y="50820"/>
                      <a:pt x="42380" y="49868"/>
                      <a:pt x="43142" y="49106"/>
                    </a:cubicBezTo>
                    <a:cubicBezTo>
                      <a:pt x="44284" y="47868"/>
                      <a:pt x="45427" y="46726"/>
                      <a:pt x="46664" y="45584"/>
                    </a:cubicBezTo>
                    <a:cubicBezTo>
                      <a:pt x="47902" y="44442"/>
                      <a:pt x="49139" y="43395"/>
                      <a:pt x="50377" y="42348"/>
                    </a:cubicBezTo>
                    <a:cubicBezTo>
                      <a:pt x="51710" y="41205"/>
                      <a:pt x="50186" y="42443"/>
                      <a:pt x="49996" y="42633"/>
                    </a:cubicBezTo>
                    <a:cubicBezTo>
                      <a:pt x="50758" y="42062"/>
                      <a:pt x="51519" y="41491"/>
                      <a:pt x="52281" y="41015"/>
                    </a:cubicBezTo>
                    <a:cubicBezTo>
                      <a:pt x="55232" y="39016"/>
                      <a:pt x="58278" y="37398"/>
                      <a:pt x="61419" y="35780"/>
                    </a:cubicBezTo>
                    <a:cubicBezTo>
                      <a:pt x="63038" y="34923"/>
                      <a:pt x="61134" y="35780"/>
                      <a:pt x="60848" y="35970"/>
                    </a:cubicBezTo>
                    <a:cubicBezTo>
                      <a:pt x="61705" y="35589"/>
                      <a:pt x="62562" y="35304"/>
                      <a:pt x="63419" y="35018"/>
                    </a:cubicBezTo>
                    <a:cubicBezTo>
                      <a:pt x="64942" y="34447"/>
                      <a:pt x="66465" y="33971"/>
                      <a:pt x="68083" y="33590"/>
                    </a:cubicBezTo>
                    <a:cubicBezTo>
                      <a:pt x="69797" y="33114"/>
                      <a:pt x="71701" y="32924"/>
                      <a:pt x="73509" y="32353"/>
                    </a:cubicBezTo>
                    <a:cubicBezTo>
                      <a:pt x="75318" y="31782"/>
                      <a:pt x="73033" y="32353"/>
                      <a:pt x="72653" y="32353"/>
                    </a:cubicBezTo>
                    <a:cubicBezTo>
                      <a:pt x="73605" y="32258"/>
                      <a:pt x="74461" y="32162"/>
                      <a:pt x="75413" y="32067"/>
                    </a:cubicBezTo>
                    <a:cubicBezTo>
                      <a:pt x="78650" y="31877"/>
                      <a:pt x="81791" y="32067"/>
                      <a:pt x="85028" y="32258"/>
                    </a:cubicBezTo>
                    <a:cubicBezTo>
                      <a:pt x="81411" y="31972"/>
                      <a:pt x="86551" y="32638"/>
                      <a:pt x="87503" y="32924"/>
                    </a:cubicBezTo>
                    <a:cubicBezTo>
                      <a:pt x="89312" y="33400"/>
                      <a:pt x="91121" y="33971"/>
                      <a:pt x="92834" y="34542"/>
                    </a:cubicBezTo>
                    <a:cubicBezTo>
                      <a:pt x="100831" y="37398"/>
                      <a:pt x="111017" y="31306"/>
                      <a:pt x="112826" y="23214"/>
                    </a:cubicBezTo>
                    <a:cubicBezTo>
                      <a:pt x="114825" y="14267"/>
                      <a:pt x="110160" y="5985"/>
                      <a:pt x="101497" y="3225"/>
                    </a:cubicBezTo>
                    <a:cubicBezTo>
                      <a:pt x="69131" y="-7246"/>
                      <a:pt x="34384" y="8936"/>
                      <a:pt x="14773" y="35113"/>
                    </a:cubicBezTo>
                    <a:cubicBezTo>
                      <a:pt x="5349" y="47678"/>
                      <a:pt x="-363" y="63575"/>
                      <a:pt x="18" y="79377"/>
                    </a:cubicBezTo>
                    <a:cubicBezTo>
                      <a:pt x="399" y="95178"/>
                      <a:pt x="6682" y="109837"/>
                      <a:pt x="16677" y="122021"/>
                    </a:cubicBezTo>
                    <a:cubicBezTo>
                      <a:pt x="34955" y="144201"/>
                      <a:pt x="66370" y="154671"/>
                      <a:pt x="94357" y="149626"/>
                    </a:cubicBezTo>
                    <a:cubicBezTo>
                      <a:pt x="124535" y="144105"/>
                      <a:pt x="144240" y="118499"/>
                      <a:pt x="147667" y="88991"/>
                    </a:cubicBezTo>
                    <a:cubicBezTo>
                      <a:pt x="151094" y="59482"/>
                      <a:pt x="137481" y="25499"/>
                      <a:pt x="108542" y="13124"/>
                    </a:cubicBezTo>
                    <a:cubicBezTo>
                      <a:pt x="103592" y="11030"/>
                      <a:pt x="97880" y="11697"/>
                      <a:pt x="94929" y="16646"/>
                    </a:cubicBezTo>
                    <a:cubicBezTo>
                      <a:pt x="92168" y="21311"/>
                      <a:pt x="93881" y="27498"/>
                      <a:pt x="98451" y="30259"/>
                    </a:cubicBezTo>
                    <a:lnTo>
                      <a:pt x="98451" y="30259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8" name="Google Shape;398;p8"/>
              <p:cNvSpPr/>
              <p:nvPr/>
            </p:nvSpPr>
            <p:spPr>
              <a:xfrm>
                <a:off x="4824671" y="5353734"/>
                <a:ext cx="161262" cy="164696"/>
              </a:xfrm>
              <a:custGeom>
                <a:avLst/>
                <a:gdLst/>
                <a:ahLst/>
                <a:cxnLst/>
                <a:rect l="l" t="t" r="r" b="b"/>
                <a:pathLst>
                  <a:path w="161262" h="164696" extrusionOk="0">
                    <a:moveTo>
                      <a:pt x="113551" y="34080"/>
                    </a:moveTo>
                    <a:cubicBezTo>
                      <a:pt x="132495" y="46740"/>
                      <a:pt x="137160" y="69015"/>
                      <a:pt x="134304" y="89671"/>
                    </a:cubicBezTo>
                    <a:cubicBezTo>
                      <a:pt x="134685" y="87005"/>
                      <a:pt x="133923" y="91479"/>
                      <a:pt x="133923" y="91575"/>
                    </a:cubicBezTo>
                    <a:cubicBezTo>
                      <a:pt x="133638" y="92907"/>
                      <a:pt x="133352" y="94240"/>
                      <a:pt x="132971" y="95573"/>
                    </a:cubicBezTo>
                    <a:cubicBezTo>
                      <a:pt x="132305" y="98238"/>
                      <a:pt x="131448" y="100903"/>
                      <a:pt x="130496" y="103473"/>
                    </a:cubicBezTo>
                    <a:cubicBezTo>
                      <a:pt x="128973" y="107662"/>
                      <a:pt x="131734" y="101189"/>
                      <a:pt x="129830" y="105091"/>
                    </a:cubicBezTo>
                    <a:cubicBezTo>
                      <a:pt x="129259" y="106329"/>
                      <a:pt x="128593" y="107567"/>
                      <a:pt x="128021" y="108709"/>
                    </a:cubicBezTo>
                    <a:cubicBezTo>
                      <a:pt x="127450" y="109851"/>
                      <a:pt x="126688" y="111088"/>
                      <a:pt x="125927" y="112231"/>
                    </a:cubicBezTo>
                    <a:cubicBezTo>
                      <a:pt x="125641" y="112707"/>
                      <a:pt x="122500" y="117085"/>
                      <a:pt x="124309" y="114706"/>
                    </a:cubicBezTo>
                    <a:cubicBezTo>
                      <a:pt x="122595" y="116800"/>
                      <a:pt x="120786" y="118799"/>
                      <a:pt x="118787" y="120703"/>
                    </a:cubicBezTo>
                    <a:cubicBezTo>
                      <a:pt x="117835" y="121655"/>
                      <a:pt x="116788" y="122511"/>
                      <a:pt x="115741" y="123368"/>
                    </a:cubicBezTo>
                    <a:cubicBezTo>
                      <a:pt x="118311" y="121274"/>
                      <a:pt x="114694" y="124034"/>
                      <a:pt x="114408" y="124225"/>
                    </a:cubicBezTo>
                    <a:cubicBezTo>
                      <a:pt x="112028" y="125748"/>
                      <a:pt x="109553" y="127176"/>
                      <a:pt x="106983" y="128318"/>
                    </a:cubicBezTo>
                    <a:cubicBezTo>
                      <a:pt x="110124" y="126890"/>
                      <a:pt x="105936" y="128603"/>
                      <a:pt x="105555" y="128794"/>
                    </a:cubicBezTo>
                    <a:cubicBezTo>
                      <a:pt x="103746" y="129365"/>
                      <a:pt x="102033" y="129936"/>
                      <a:pt x="100129" y="130317"/>
                    </a:cubicBezTo>
                    <a:cubicBezTo>
                      <a:pt x="98796" y="130603"/>
                      <a:pt x="97368" y="130888"/>
                      <a:pt x="96035" y="131078"/>
                    </a:cubicBezTo>
                    <a:cubicBezTo>
                      <a:pt x="100034" y="130412"/>
                      <a:pt x="95559" y="131078"/>
                      <a:pt x="94893" y="131078"/>
                    </a:cubicBezTo>
                    <a:cubicBezTo>
                      <a:pt x="92132" y="131269"/>
                      <a:pt x="89276" y="131269"/>
                      <a:pt x="86516" y="131078"/>
                    </a:cubicBezTo>
                    <a:cubicBezTo>
                      <a:pt x="85088" y="131078"/>
                      <a:pt x="83660" y="130793"/>
                      <a:pt x="82327" y="130698"/>
                    </a:cubicBezTo>
                    <a:cubicBezTo>
                      <a:pt x="86611" y="131078"/>
                      <a:pt x="82042" y="130698"/>
                      <a:pt x="81280" y="130507"/>
                    </a:cubicBezTo>
                    <a:cubicBezTo>
                      <a:pt x="78043" y="129936"/>
                      <a:pt x="74807" y="129079"/>
                      <a:pt x="71665" y="128032"/>
                    </a:cubicBezTo>
                    <a:cubicBezTo>
                      <a:pt x="70523" y="127651"/>
                      <a:pt x="69380" y="127271"/>
                      <a:pt x="68333" y="126795"/>
                    </a:cubicBezTo>
                    <a:cubicBezTo>
                      <a:pt x="65668" y="125843"/>
                      <a:pt x="72046" y="128603"/>
                      <a:pt x="67857" y="126604"/>
                    </a:cubicBezTo>
                    <a:cubicBezTo>
                      <a:pt x="65287" y="125367"/>
                      <a:pt x="62717" y="124129"/>
                      <a:pt x="60241" y="122606"/>
                    </a:cubicBezTo>
                    <a:cubicBezTo>
                      <a:pt x="57766" y="121084"/>
                      <a:pt x="55387" y="119561"/>
                      <a:pt x="53102" y="117847"/>
                    </a:cubicBezTo>
                    <a:cubicBezTo>
                      <a:pt x="56529" y="120417"/>
                      <a:pt x="52816" y="117466"/>
                      <a:pt x="52340" y="116990"/>
                    </a:cubicBezTo>
                    <a:cubicBezTo>
                      <a:pt x="50912" y="115753"/>
                      <a:pt x="49580" y="114420"/>
                      <a:pt x="48247" y="113087"/>
                    </a:cubicBezTo>
                    <a:cubicBezTo>
                      <a:pt x="47295" y="112040"/>
                      <a:pt x="46343" y="110993"/>
                      <a:pt x="45391" y="109946"/>
                    </a:cubicBezTo>
                    <a:cubicBezTo>
                      <a:pt x="42249" y="106615"/>
                      <a:pt x="47295" y="112992"/>
                      <a:pt x="44724" y="109185"/>
                    </a:cubicBezTo>
                    <a:cubicBezTo>
                      <a:pt x="43201" y="106900"/>
                      <a:pt x="41583" y="104520"/>
                      <a:pt x="40250" y="102046"/>
                    </a:cubicBezTo>
                    <a:cubicBezTo>
                      <a:pt x="39584" y="100808"/>
                      <a:pt x="39013" y="99571"/>
                      <a:pt x="38442" y="98238"/>
                    </a:cubicBezTo>
                    <a:cubicBezTo>
                      <a:pt x="36347" y="94145"/>
                      <a:pt x="39489" y="101855"/>
                      <a:pt x="38156" y="97476"/>
                    </a:cubicBezTo>
                    <a:cubicBezTo>
                      <a:pt x="37204" y="94335"/>
                      <a:pt x="36347" y="91194"/>
                      <a:pt x="35586" y="87957"/>
                    </a:cubicBezTo>
                    <a:cubicBezTo>
                      <a:pt x="36538" y="92622"/>
                      <a:pt x="35586" y="87767"/>
                      <a:pt x="35586" y="86815"/>
                    </a:cubicBezTo>
                    <a:cubicBezTo>
                      <a:pt x="35490" y="85292"/>
                      <a:pt x="35490" y="83769"/>
                      <a:pt x="35586" y="82246"/>
                    </a:cubicBezTo>
                    <a:cubicBezTo>
                      <a:pt x="35681" y="80723"/>
                      <a:pt x="35776" y="79200"/>
                      <a:pt x="35871" y="77677"/>
                    </a:cubicBezTo>
                    <a:cubicBezTo>
                      <a:pt x="35490" y="82056"/>
                      <a:pt x="35966" y="77201"/>
                      <a:pt x="36157" y="76440"/>
                    </a:cubicBezTo>
                    <a:cubicBezTo>
                      <a:pt x="36823" y="73489"/>
                      <a:pt x="37775" y="70633"/>
                      <a:pt x="38727" y="67777"/>
                    </a:cubicBezTo>
                    <a:cubicBezTo>
                      <a:pt x="40250" y="63208"/>
                      <a:pt x="37014" y="70728"/>
                      <a:pt x="39298" y="66444"/>
                    </a:cubicBezTo>
                    <a:cubicBezTo>
                      <a:pt x="40250" y="64636"/>
                      <a:pt x="41107" y="62827"/>
                      <a:pt x="42154" y="61114"/>
                    </a:cubicBezTo>
                    <a:cubicBezTo>
                      <a:pt x="42916" y="59781"/>
                      <a:pt x="43773" y="58544"/>
                      <a:pt x="44629" y="57211"/>
                    </a:cubicBezTo>
                    <a:cubicBezTo>
                      <a:pt x="45200" y="56354"/>
                      <a:pt x="45772" y="55498"/>
                      <a:pt x="46343" y="54736"/>
                    </a:cubicBezTo>
                    <a:cubicBezTo>
                      <a:pt x="45200" y="56259"/>
                      <a:pt x="45200" y="56164"/>
                      <a:pt x="46438" y="54641"/>
                    </a:cubicBezTo>
                    <a:cubicBezTo>
                      <a:pt x="48818" y="51880"/>
                      <a:pt x="51198" y="49215"/>
                      <a:pt x="53863" y="46835"/>
                    </a:cubicBezTo>
                    <a:cubicBezTo>
                      <a:pt x="55006" y="45788"/>
                      <a:pt x="56148" y="44836"/>
                      <a:pt x="57386" y="43789"/>
                    </a:cubicBezTo>
                    <a:cubicBezTo>
                      <a:pt x="54815" y="45883"/>
                      <a:pt x="59670" y="42266"/>
                      <a:pt x="60241" y="41886"/>
                    </a:cubicBezTo>
                    <a:cubicBezTo>
                      <a:pt x="63288" y="39982"/>
                      <a:pt x="66524" y="38268"/>
                      <a:pt x="69761" y="36936"/>
                    </a:cubicBezTo>
                    <a:cubicBezTo>
                      <a:pt x="66429" y="38364"/>
                      <a:pt x="71094" y="36555"/>
                      <a:pt x="71475" y="36460"/>
                    </a:cubicBezTo>
                    <a:cubicBezTo>
                      <a:pt x="73379" y="35793"/>
                      <a:pt x="75378" y="35222"/>
                      <a:pt x="77282" y="34746"/>
                    </a:cubicBezTo>
                    <a:cubicBezTo>
                      <a:pt x="78805" y="34366"/>
                      <a:pt x="80233" y="34080"/>
                      <a:pt x="81756" y="33794"/>
                    </a:cubicBezTo>
                    <a:cubicBezTo>
                      <a:pt x="83755" y="33509"/>
                      <a:pt x="83755" y="33509"/>
                      <a:pt x="81756" y="33794"/>
                    </a:cubicBezTo>
                    <a:cubicBezTo>
                      <a:pt x="82803" y="33699"/>
                      <a:pt x="83755" y="33604"/>
                      <a:pt x="84802" y="33604"/>
                    </a:cubicBezTo>
                    <a:cubicBezTo>
                      <a:pt x="86325" y="33604"/>
                      <a:pt x="87848" y="33604"/>
                      <a:pt x="89372" y="33604"/>
                    </a:cubicBezTo>
                    <a:cubicBezTo>
                      <a:pt x="90133" y="33604"/>
                      <a:pt x="96321" y="34366"/>
                      <a:pt x="92418" y="33699"/>
                    </a:cubicBezTo>
                    <a:cubicBezTo>
                      <a:pt x="95940" y="34270"/>
                      <a:pt x="99367" y="35222"/>
                      <a:pt x="102794" y="36460"/>
                    </a:cubicBezTo>
                    <a:cubicBezTo>
                      <a:pt x="111362" y="39506"/>
                      <a:pt x="121262" y="33033"/>
                      <a:pt x="123547" y="24656"/>
                    </a:cubicBezTo>
                    <a:cubicBezTo>
                      <a:pt x="126117" y="15328"/>
                      <a:pt x="120406" y="6951"/>
                      <a:pt x="111743" y="3905"/>
                    </a:cubicBezTo>
                    <a:cubicBezTo>
                      <a:pt x="79376" y="-7423"/>
                      <a:pt x="41488" y="7046"/>
                      <a:pt x="19878" y="32462"/>
                    </a:cubicBezTo>
                    <a:cubicBezTo>
                      <a:pt x="-1731" y="57877"/>
                      <a:pt x="-8300" y="98048"/>
                      <a:pt x="13215" y="126985"/>
                    </a:cubicBezTo>
                    <a:cubicBezTo>
                      <a:pt x="33015" y="153734"/>
                      <a:pt x="66334" y="168773"/>
                      <a:pt x="99558" y="163728"/>
                    </a:cubicBezTo>
                    <a:cubicBezTo>
                      <a:pt x="130592" y="158969"/>
                      <a:pt x="154581" y="133363"/>
                      <a:pt x="159912" y="102807"/>
                    </a:cubicBezTo>
                    <a:cubicBezTo>
                      <a:pt x="165624" y="70443"/>
                      <a:pt x="153153" y="34080"/>
                      <a:pt x="123642" y="17232"/>
                    </a:cubicBezTo>
                    <a:cubicBezTo>
                      <a:pt x="112695" y="10949"/>
                      <a:pt x="103556" y="27131"/>
                      <a:pt x="113837" y="33985"/>
                    </a:cubicBezTo>
                    <a:lnTo>
                      <a:pt x="113837" y="3398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9" name="Google Shape;399;p8"/>
              <p:cNvSpPr/>
              <p:nvPr/>
            </p:nvSpPr>
            <p:spPr>
              <a:xfrm>
                <a:off x="4664265" y="5367063"/>
                <a:ext cx="119776" cy="120366"/>
              </a:xfrm>
              <a:custGeom>
                <a:avLst/>
                <a:gdLst/>
                <a:ahLst/>
                <a:cxnLst/>
                <a:rect l="l" t="t" r="r" b="b"/>
                <a:pathLst>
                  <a:path w="119776" h="120366" extrusionOk="0">
                    <a:moveTo>
                      <a:pt x="59195" y="0"/>
                    </a:moveTo>
                    <a:cubicBezTo>
                      <a:pt x="32730" y="952"/>
                      <a:pt x="11501" y="20656"/>
                      <a:pt x="3219" y="44930"/>
                    </a:cubicBezTo>
                    <a:cubicBezTo>
                      <a:pt x="-5063" y="69203"/>
                      <a:pt x="2743" y="97950"/>
                      <a:pt x="25400" y="111657"/>
                    </a:cubicBezTo>
                    <a:cubicBezTo>
                      <a:pt x="45677" y="124032"/>
                      <a:pt x="74045" y="122890"/>
                      <a:pt x="93941" y="110325"/>
                    </a:cubicBezTo>
                    <a:cubicBezTo>
                      <a:pt x="104984" y="103471"/>
                      <a:pt x="113171" y="93381"/>
                      <a:pt x="117359" y="81006"/>
                    </a:cubicBezTo>
                    <a:cubicBezTo>
                      <a:pt x="121929" y="67490"/>
                      <a:pt x="119644" y="52925"/>
                      <a:pt x="113647" y="40360"/>
                    </a:cubicBezTo>
                    <a:cubicBezTo>
                      <a:pt x="107649" y="27795"/>
                      <a:pt x="96131" y="15992"/>
                      <a:pt x="83279" y="9805"/>
                    </a:cubicBezTo>
                    <a:cubicBezTo>
                      <a:pt x="67667" y="2284"/>
                      <a:pt x="51388" y="1618"/>
                      <a:pt x="35491" y="8567"/>
                    </a:cubicBezTo>
                    <a:cubicBezTo>
                      <a:pt x="28827" y="11423"/>
                      <a:pt x="26828" y="21703"/>
                      <a:pt x="30540" y="27510"/>
                    </a:cubicBezTo>
                    <a:cubicBezTo>
                      <a:pt x="35015" y="34459"/>
                      <a:pt x="42345" y="35506"/>
                      <a:pt x="49484" y="32460"/>
                    </a:cubicBezTo>
                    <a:cubicBezTo>
                      <a:pt x="46914" y="33507"/>
                      <a:pt x="49484" y="32460"/>
                      <a:pt x="50627" y="32269"/>
                    </a:cubicBezTo>
                    <a:cubicBezTo>
                      <a:pt x="51769" y="32079"/>
                      <a:pt x="53007" y="31698"/>
                      <a:pt x="54149" y="31413"/>
                    </a:cubicBezTo>
                    <a:cubicBezTo>
                      <a:pt x="56719" y="30841"/>
                      <a:pt x="51864" y="31413"/>
                      <a:pt x="54530" y="31413"/>
                    </a:cubicBezTo>
                    <a:cubicBezTo>
                      <a:pt x="55863" y="31413"/>
                      <a:pt x="57195" y="31318"/>
                      <a:pt x="58623" y="31413"/>
                    </a:cubicBezTo>
                    <a:cubicBezTo>
                      <a:pt x="59290" y="31413"/>
                      <a:pt x="62812" y="31793"/>
                      <a:pt x="60813" y="31508"/>
                    </a:cubicBezTo>
                    <a:cubicBezTo>
                      <a:pt x="58814" y="31222"/>
                      <a:pt x="62336" y="31793"/>
                      <a:pt x="63002" y="31984"/>
                    </a:cubicBezTo>
                    <a:cubicBezTo>
                      <a:pt x="65382" y="32555"/>
                      <a:pt x="67572" y="33316"/>
                      <a:pt x="69856" y="34078"/>
                    </a:cubicBezTo>
                    <a:cubicBezTo>
                      <a:pt x="66620" y="32936"/>
                      <a:pt x="69952" y="34173"/>
                      <a:pt x="70808" y="34649"/>
                    </a:cubicBezTo>
                    <a:cubicBezTo>
                      <a:pt x="71856" y="35220"/>
                      <a:pt x="72998" y="35791"/>
                      <a:pt x="74045" y="36458"/>
                    </a:cubicBezTo>
                    <a:cubicBezTo>
                      <a:pt x="75092" y="37124"/>
                      <a:pt x="76139" y="37790"/>
                      <a:pt x="77091" y="38457"/>
                    </a:cubicBezTo>
                    <a:cubicBezTo>
                      <a:pt x="77567" y="38742"/>
                      <a:pt x="77948" y="39028"/>
                      <a:pt x="78329" y="39408"/>
                    </a:cubicBezTo>
                    <a:cubicBezTo>
                      <a:pt x="76901" y="38361"/>
                      <a:pt x="77282" y="38552"/>
                      <a:pt x="78329" y="39504"/>
                    </a:cubicBezTo>
                    <a:cubicBezTo>
                      <a:pt x="80042" y="41027"/>
                      <a:pt x="81756" y="42550"/>
                      <a:pt x="83279" y="44263"/>
                    </a:cubicBezTo>
                    <a:cubicBezTo>
                      <a:pt x="84136" y="45215"/>
                      <a:pt x="84898" y="46167"/>
                      <a:pt x="85659" y="47024"/>
                    </a:cubicBezTo>
                    <a:cubicBezTo>
                      <a:pt x="86706" y="48166"/>
                      <a:pt x="85183" y="46453"/>
                      <a:pt x="85088" y="46357"/>
                    </a:cubicBezTo>
                    <a:cubicBezTo>
                      <a:pt x="85564" y="47119"/>
                      <a:pt x="86135" y="47785"/>
                      <a:pt x="86611" y="48547"/>
                    </a:cubicBezTo>
                    <a:cubicBezTo>
                      <a:pt x="87849" y="50450"/>
                      <a:pt x="88896" y="52449"/>
                      <a:pt x="89943" y="54449"/>
                    </a:cubicBezTo>
                    <a:cubicBezTo>
                      <a:pt x="91085" y="56638"/>
                      <a:pt x="89943" y="54449"/>
                      <a:pt x="89848" y="53972"/>
                    </a:cubicBezTo>
                    <a:cubicBezTo>
                      <a:pt x="90038" y="54449"/>
                      <a:pt x="90228" y="54924"/>
                      <a:pt x="90419" y="55401"/>
                    </a:cubicBezTo>
                    <a:cubicBezTo>
                      <a:pt x="90895" y="56733"/>
                      <a:pt x="91276" y="57971"/>
                      <a:pt x="91656" y="59303"/>
                    </a:cubicBezTo>
                    <a:cubicBezTo>
                      <a:pt x="91942" y="60446"/>
                      <a:pt x="92228" y="61588"/>
                      <a:pt x="92418" y="62825"/>
                    </a:cubicBezTo>
                    <a:cubicBezTo>
                      <a:pt x="92989" y="65395"/>
                      <a:pt x="92418" y="60541"/>
                      <a:pt x="92418" y="63206"/>
                    </a:cubicBezTo>
                    <a:cubicBezTo>
                      <a:pt x="92418" y="64443"/>
                      <a:pt x="92513" y="65586"/>
                      <a:pt x="92418" y="66823"/>
                    </a:cubicBezTo>
                    <a:cubicBezTo>
                      <a:pt x="92418" y="67490"/>
                      <a:pt x="92418" y="68156"/>
                      <a:pt x="92323" y="68917"/>
                    </a:cubicBezTo>
                    <a:cubicBezTo>
                      <a:pt x="92323" y="69393"/>
                      <a:pt x="91847" y="71487"/>
                      <a:pt x="92323" y="69679"/>
                    </a:cubicBezTo>
                    <a:cubicBezTo>
                      <a:pt x="92799" y="67870"/>
                      <a:pt x="91942" y="71297"/>
                      <a:pt x="91752" y="71963"/>
                    </a:cubicBezTo>
                    <a:cubicBezTo>
                      <a:pt x="91466" y="73106"/>
                      <a:pt x="90895" y="74248"/>
                      <a:pt x="90704" y="75295"/>
                    </a:cubicBezTo>
                    <a:cubicBezTo>
                      <a:pt x="90419" y="76723"/>
                      <a:pt x="91180" y="74248"/>
                      <a:pt x="91180" y="74153"/>
                    </a:cubicBezTo>
                    <a:cubicBezTo>
                      <a:pt x="90990" y="74533"/>
                      <a:pt x="90800" y="75010"/>
                      <a:pt x="90609" y="75390"/>
                    </a:cubicBezTo>
                    <a:cubicBezTo>
                      <a:pt x="90038" y="76437"/>
                      <a:pt x="89467" y="77580"/>
                      <a:pt x="88800" y="78627"/>
                    </a:cubicBezTo>
                    <a:cubicBezTo>
                      <a:pt x="88229" y="79578"/>
                      <a:pt x="87658" y="80340"/>
                      <a:pt x="86992" y="81292"/>
                    </a:cubicBezTo>
                    <a:cubicBezTo>
                      <a:pt x="88420" y="79103"/>
                      <a:pt x="87563" y="80626"/>
                      <a:pt x="86516" y="81673"/>
                    </a:cubicBezTo>
                    <a:cubicBezTo>
                      <a:pt x="84993" y="83386"/>
                      <a:pt x="83279" y="84814"/>
                      <a:pt x="81566" y="86337"/>
                    </a:cubicBezTo>
                    <a:cubicBezTo>
                      <a:pt x="83089" y="84909"/>
                      <a:pt x="82708" y="85480"/>
                      <a:pt x="81375" y="86337"/>
                    </a:cubicBezTo>
                    <a:cubicBezTo>
                      <a:pt x="80518" y="86908"/>
                      <a:pt x="79567" y="87479"/>
                      <a:pt x="78710" y="88051"/>
                    </a:cubicBezTo>
                    <a:cubicBezTo>
                      <a:pt x="77853" y="88622"/>
                      <a:pt x="76901" y="89097"/>
                      <a:pt x="75854" y="89574"/>
                    </a:cubicBezTo>
                    <a:cubicBezTo>
                      <a:pt x="74997" y="90049"/>
                      <a:pt x="71475" y="91287"/>
                      <a:pt x="74902" y="90145"/>
                    </a:cubicBezTo>
                    <a:cubicBezTo>
                      <a:pt x="72998" y="90811"/>
                      <a:pt x="71094" y="91573"/>
                      <a:pt x="69190" y="92048"/>
                    </a:cubicBezTo>
                    <a:cubicBezTo>
                      <a:pt x="67857" y="92429"/>
                      <a:pt x="63669" y="94048"/>
                      <a:pt x="62336" y="93476"/>
                    </a:cubicBezTo>
                    <a:cubicBezTo>
                      <a:pt x="62336" y="93476"/>
                      <a:pt x="65192" y="93191"/>
                      <a:pt x="63573" y="93286"/>
                    </a:cubicBezTo>
                    <a:cubicBezTo>
                      <a:pt x="62907" y="93286"/>
                      <a:pt x="62336" y="93381"/>
                      <a:pt x="61670" y="93476"/>
                    </a:cubicBezTo>
                    <a:cubicBezTo>
                      <a:pt x="60718" y="93476"/>
                      <a:pt x="59766" y="93571"/>
                      <a:pt x="58909" y="93667"/>
                    </a:cubicBezTo>
                    <a:cubicBezTo>
                      <a:pt x="56529" y="93667"/>
                      <a:pt x="54244" y="93667"/>
                      <a:pt x="51960" y="93476"/>
                    </a:cubicBezTo>
                    <a:cubicBezTo>
                      <a:pt x="49675" y="93286"/>
                      <a:pt x="54720" y="94048"/>
                      <a:pt x="51388" y="93476"/>
                    </a:cubicBezTo>
                    <a:cubicBezTo>
                      <a:pt x="50341" y="93286"/>
                      <a:pt x="49294" y="93096"/>
                      <a:pt x="48247" y="92810"/>
                    </a:cubicBezTo>
                    <a:cubicBezTo>
                      <a:pt x="46153" y="92334"/>
                      <a:pt x="44154" y="91573"/>
                      <a:pt x="42154" y="90906"/>
                    </a:cubicBezTo>
                    <a:cubicBezTo>
                      <a:pt x="39965" y="90145"/>
                      <a:pt x="44249" y="92048"/>
                      <a:pt x="41583" y="90621"/>
                    </a:cubicBezTo>
                    <a:cubicBezTo>
                      <a:pt x="40631" y="90145"/>
                      <a:pt x="39679" y="89669"/>
                      <a:pt x="38822" y="89097"/>
                    </a:cubicBezTo>
                    <a:cubicBezTo>
                      <a:pt x="38061" y="88622"/>
                      <a:pt x="37299" y="88146"/>
                      <a:pt x="36538" y="87670"/>
                    </a:cubicBezTo>
                    <a:cubicBezTo>
                      <a:pt x="36062" y="87384"/>
                      <a:pt x="35586" y="86908"/>
                      <a:pt x="35015" y="86623"/>
                    </a:cubicBezTo>
                    <a:cubicBezTo>
                      <a:pt x="35681" y="87003"/>
                      <a:pt x="36728" y="88051"/>
                      <a:pt x="35491" y="87003"/>
                    </a:cubicBezTo>
                    <a:cubicBezTo>
                      <a:pt x="33872" y="85575"/>
                      <a:pt x="32444" y="84052"/>
                      <a:pt x="30921" y="82529"/>
                    </a:cubicBezTo>
                    <a:cubicBezTo>
                      <a:pt x="29398" y="81006"/>
                      <a:pt x="32064" y="84433"/>
                      <a:pt x="30350" y="81768"/>
                    </a:cubicBezTo>
                    <a:cubicBezTo>
                      <a:pt x="29684" y="80816"/>
                      <a:pt x="29017" y="79769"/>
                      <a:pt x="28446" y="78817"/>
                    </a:cubicBezTo>
                    <a:cubicBezTo>
                      <a:pt x="27875" y="77865"/>
                      <a:pt x="27399" y="76723"/>
                      <a:pt x="26828" y="75676"/>
                    </a:cubicBezTo>
                    <a:cubicBezTo>
                      <a:pt x="25971" y="74153"/>
                      <a:pt x="27399" y="77675"/>
                      <a:pt x="27018" y="75961"/>
                    </a:cubicBezTo>
                    <a:cubicBezTo>
                      <a:pt x="26923" y="75485"/>
                      <a:pt x="26637" y="75010"/>
                      <a:pt x="26542" y="74533"/>
                    </a:cubicBezTo>
                    <a:cubicBezTo>
                      <a:pt x="26161" y="73487"/>
                      <a:pt x="25876" y="72344"/>
                      <a:pt x="25590" y="71202"/>
                    </a:cubicBezTo>
                    <a:cubicBezTo>
                      <a:pt x="25495" y="70726"/>
                      <a:pt x="25400" y="70250"/>
                      <a:pt x="25305" y="69774"/>
                    </a:cubicBezTo>
                    <a:cubicBezTo>
                      <a:pt x="25305" y="69393"/>
                      <a:pt x="24733" y="66633"/>
                      <a:pt x="25019" y="68536"/>
                    </a:cubicBezTo>
                    <a:cubicBezTo>
                      <a:pt x="25305" y="70250"/>
                      <a:pt x="24924" y="67299"/>
                      <a:pt x="24924" y="66823"/>
                    </a:cubicBezTo>
                    <a:cubicBezTo>
                      <a:pt x="24924" y="65681"/>
                      <a:pt x="24829" y="64539"/>
                      <a:pt x="24829" y="63396"/>
                    </a:cubicBezTo>
                    <a:cubicBezTo>
                      <a:pt x="24829" y="62254"/>
                      <a:pt x="24829" y="61112"/>
                      <a:pt x="25019" y="59969"/>
                    </a:cubicBezTo>
                    <a:cubicBezTo>
                      <a:pt x="25019" y="59494"/>
                      <a:pt x="25114" y="59017"/>
                      <a:pt x="25114" y="58446"/>
                    </a:cubicBezTo>
                    <a:cubicBezTo>
                      <a:pt x="25019" y="60160"/>
                      <a:pt x="24924" y="59684"/>
                      <a:pt x="25114" y="58256"/>
                    </a:cubicBezTo>
                    <a:cubicBezTo>
                      <a:pt x="25590" y="55591"/>
                      <a:pt x="26257" y="53021"/>
                      <a:pt x="27018" y="50450"/>
                    </a:cubicBezTo>
                    <a:cubicBezTo>
                      <a:pt x="27399" y="49308"/>
                      <a:pt x="27780" y="48261"/>
                      <a:pt x="28160" y="47119"/>
                    </a:cubicBezTo>
                    <a:cubicBezTo>
                      <a:pt x="27304" y="49498"/>
                      <a:pt x="28636" y="46072"/>
                      <a:pt x="29017" y="45405"/>
                    </a:cubicBezTo>
                    <a:cubicBezTo>
                      <a:pt x="30255" y="43026"/>
                      <a:pt x="31588" y="40646"/>
                      <a:pt x="33111" y="38457"/>
                    </a:cubicBezTo>
                    <a:cubicBezTo>
                      <a:pt x="33587" y="37790"/>
                      <a:pt x="35681" y="35125"/>
                      <a:pt x="34253" y="36838"/>
                    </a:cubicBezTo>
                    <a:cubicBezTo>
                      <a:pt x="35110" y="35791"/>
                      <a:pt x="35967" y="34839"/>
                      <a:pt x="36918" y="33792"/>
                    </a:cubicBezTo>
                    <a:cubicBezTo>
                      <a:pt x="37871" y="32745"/>
                      <a:pt x="38822" y="31889"/>
                      <a:pt x="39774" y="31032"/>
                    </a:cubicBezTo>
                    <a:cubicBezTo>
                      <a:pt x="40250" y="30556"/>
                      <a:pt x="43106" y="28271"/>
                      <a:pt x="41298" y="29699"/>
                    </a:cubicBezTo>
                    <a:cubicBezTo>
                      <a:pt x="43392" y="28081"/>
                      <a:pt x="45677" y="26653"/>
                      <a:pt x="47961" y="25511"/>
                    </a:cubicBezTo>
                    <a:cubicBezTo>
                      <a:pt x="48532" y="25225"/>
                      <a:pt x="51103" y="24083"/>
                      <a:pt x="50151" y="24464"/>
                    </a:cubicBezTo>
                    <a:cubicBezTo>
                      <a:pt x="48818" y="24940"/>
                      <a:pt x="50817" y="24273"/>
                      <a:pt x="51103" y="24178"/>
                    </a:cubicBezTo>
                    <a:cubicBezTo>
                      <a:pt x="51769" y="23988"/>
                      <a:pt x="52340" y="23797"/>
                      <a:pt x="53007" y="23607"/>
                    </a:cubicBezTo>
                    <a:cubicBezTo>
                      <a:pt x="54244" y="23226"/>
                      <a:pt x="55577" y="22941"/>
                      <a:pt x="56910" y="22655"/>
                    </a:cubicBezTo>
                    <a:cubicBezTo>
                      <a:pt x="57386" y="22560"/>
                      <a:pt x="57862" y="22465"/>
                      <a:pt x="58338" y="22370"/>
                    </a:cubicBezTo>
                    <a:cubicBezTo>
                      <a:pt x="55863" y="22750"/>
                      <a:pt x="59099" y="22370"/>
                      <a:pt x="59385" y="22370"/>
                    </a:cubicBezTo>
                    <a:cubicBezTo>
                      <a:pt x="65382" y="21989"/>
                      <a:pt x="70428" y="17610"/>
                      <a:pt x="70428" y="11328"/>
                    </a:cubicBezTo>
                    <a:cubicBezTo>
                      <a:pt x="70428" y="5521"/>
                      <a:pt x="65382" y="95"/>
                      <a:pt x="59385" y="286"/>
                    </a:cubicBezTo>
                    <a:lnTo>
                      <a:pt x="59385" y="28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0" name="Google Shape;400;p8"/>
              <p:cNvSpPr/>
              <p:nvPr/>
            </p:nvSpPr>
            <p:spPr>
              <a:xfrm>
                <a:off x="4878061" y="5207889"/>
                <a:ext cx="111700" cy="114212"/>
              </a:xfrm>
              <a:custGeom>
                <a:avLst/>
                <a:gdLst/>
                <a:ahLst/>
                <a:cxnLst/>
                <a:rect l="l" t="t" r="r" b="b"/>
                <a:pathLst>
                  <a:path w="111700" h="114212" extrusionOk="0">
                    <a:moveTo>
                      <a:pt x="86817" y="13724"/>
                    </a:moveTo>
                    <a:cubicBezTo>
                      <a:pt x="71014" y="-2172"/>
                      <a:pt x="44645" y="-4076"/>
                      <a:pt x="25605" y="7061"/>
                    </a:cubicBezTo>
                    <a:cubicBezTo>
                      <a:pt x="4091" y="19721"/>
                      <a:pt x="-4191" y="46660"/>
                      <a:pt x="1997" y="70172"/>
                    </a:cubicBezTo>
                    <a:cubicBezTo>
                      <a:pt x="8185" y="93684"/>
                      <a:pt x="28557" y="110437"/>
                      <a:pt x="52546" y="113674"/>
                    </a:cubicBezTo>
                    <a:cubicBezTo>
                      <a:pt x="64446" y="115292"/>
                      <a:pt x="76631" y="113293"/>
                      <a:pt x="87198" y="107296"/>
                    </a:cubicBezTo>
                    <a:cubicBezTo>
                      <a:pt x="97764" y="101299"/>
                      <a:pt x="104523" y="92351"/>
                      <a:pt x="108617" y="81499"/>
                    </a:cubicBezTo>
                    <a:cubicBezTo>
                      <a:pt x="116708" y="60082"/>
                      <a:pt x="108617" y="31620"/>
                      <a:pt x="87388" y="21149"/>
                    </a:cubicBezTo>
                    <a:cubicBezTo>
                      <a:pt x="81391" y="18198"/>
                      <a:pt x="73204" y="19341"/>
                      <a:pt x="69872" y="25718"/>
                    </a:cubicBezTo>
                    <a:cubicBezTo>
                      <a:pt x="66730" y="31620"/>
                      <a:pt x="68158" y="39902"/>
                      <a:pt x="74441" y="43233"/>
                    </a:cubicBezTo>
                    <a:cubicBezTo>
                      <a:pt x="75203" y="43614"/>
                      <a:pt x="75869" y="43995"/>
                      <a:pt x="76536" y="44470"/>
                    </a:cubicBezTo>
                    <a:cubicBezTo>
                      <a:pt x="77011" y="44756"/>
                      <a:pt x="77392" y="45042"/>
                      <a:pt x="77868" y="45327"/>
                    </a:cubicBezTo>
                    <a:cubicBezTo>
                      <a:pt x="78535" y="45803"/>
                      <a:pt x="79011" y="45613"/>
                      <a:pt x="77868" y="45327"/>
                    </a:cubicBezTo>
                    <a:cubicBezTo>
                      <a:pt x="76726" y="45042"/>
                      <a:pt x="77202" y="44661"/>
                      <a:pt x="77868" y="45327"/>
                    </a:cubicBezTo>
                    <a:cubicBezTo>
                      <a:pt x="78154" y="45613"/>
                      <a:pt x="78439" y="45899"/>
                      <a:pt x="78725" y="46184"/>
                    </a:cubicBezTo>
                    <a:cubicBezTo>
                      <a:pt x="79391" y="46850"/>
                      <a:pt x="79963" y="47517"/>
                      <a:pt x="80629" y="48183"/>
                    </a:cubicBezTo>
                    <a:cubicBezTo>
                      <a:pt x="82152" y="49801"/>
                      <a:pt x="79106" y="45803"/>
                      <a:pt x="80724" y="48373"/>
                    </a:cubicBezTo>
                    <a:cubicBezTo>
                      <a:pt x="81105" y="49040"/>
                      <a:pt x="81581" y="49706"/>
                      <a:pt x="81962" y="50373"/>
                    </a:cubicBezTo>
                    <a:cubicBezTo>
                      <a:pt x="82343" y="51039"/>
                      <a:pt x="82723" y="51800"/>
                      <a:pt x="83104" y="52467"/>
                    </a:cubicBezTo>
                    <a:cubicBezTo>
                      <a:pt x="84437" y="55037"/>
                      <a:pt x="82533" y="50658"/>
                      <a:pt x="83104" y="52657"/>
                    </a:cubicBezTo>
                    <a:cubicBezTo>
                      <a:pt x="83675" y="54370"/>
                      <a:pt x="84151" y="55989"/>
                      <a:pt x="84532" y="57702"/>
                    </a:cubicBezTo>
                    <a:cubicBezTo>
                      <a:pt x="84627" y="58273"/>
                      <a:pt x="84913" y="60938"/>
                      <a:pt x="84818" y="58749"/>
                    </a:cubicBezTo>
                    <a:cubicBezTo>
                      <a:pt x="84722" y="56560"/>
                      <a:pt x="84818" y="59891"/>
                      <a:pt x="84913" y="60653"/>
                    </a:cubicBezTo>
                    <a:cubicBezTo>
                      <a:pt x="84913" y="62271"/>
                      <a:pt x="84913" y="63889"/>
                      <a:pt x="84913" y="65603"/>
                    </a:cubicBezTo>
                    <a:cubicBezTo>
                      <a:pt x="84913" y="65983"/>
                      <a:pt x="84913" y="66459"/>
                      <a:pt x="84818" y="66840"/>
                    </a:cubicBezTo>
                    <a:cubicBezTo>
                      <a:pt x="84627" y="69125"/>
                      <a:pt x="84818" y="65888"/>
                      <a:pt x="85008" y="65698"/>
                    </a:cubicBezTo>
                    <a:cubicBezTo>
                      <a:pt x="84627" y="66364"/>
                      <a:pt x="84627" y="67792"/>
                      <a:pt x="84437" y="68553"/>
                    </a:cubicBezTo>
                    <a:cubicBezTo>
                      <a:pt x="84056" y="70267"/>
                      <a:pt x="83485" y="71980"/>
                      <a:pt x="82914" y="73599"/>
                    </a:cubicBezTo>
                    <a:cubicBezTo>
                      <a:pt x="82152" y="75883"/>
                      <a:pt x="84151" y="71219"/>
                      <a:pt x="82914" y="73313"/>
                    </a:cubicBezTo>
                    <a:cubicBezTo>
                      <a:pt x="82438" y="74170"/>
                      <a:pt x="82057" y="75027"/>
                      <a:pt x="81581" y="75788"/>
                    </a:cubicBezTo>
                    <a:cubicBezTo>
                      <a:pt x="81200" y="76454"/>
                      <a:pt x="80724" y="77121"/>
                      <a:pt x="80248" y="77882"/>
                    </a:cubicBezTo>
                    <a:cubicBezTo>
                      <a:pt x="78439" y="80547"/>
                      <a:pt x="81771" y="76359"/>
                      <a:pt x="80153" y="77977"/>
                    </a:cubicBezTo>
                    <a:cubicBezTo>
                      <a:pt x="79582" y="78549"/>
                      <a:pt x="79011" y="79215"/>
                      <a:pt x="78439" y="79786"/>
                    </a:cubicBezTo>
                    <a:cubicBezTo>
                      <a:pt x="78059" y="80167"/>
                      <a:pt x="75869" y="82451"/>
                      <a:pt x="77202" y="81024"/>
                    </a:cubicBezTo>
                    <a:cubicBezTo>
                      <a:pt x="78439" y="79691"/>
                      <a:pt x="76250" y="81690"/>
                      <a:pt x="75584" y="82071"/>
                    </a:cubicBezTo>
                    <a:cubicBezTo>
                      <a:pt x="74822" y="82546"/>
                      <a:pt x="74060" y="83023"/>
                      <a:pt x="73204" y="83403"/>
                    </a:cubicBezTo>
                    <a:cubicBezTo>
                      <a:pt x="72918" y="83498"/>
                      <a:pt x="70919" y="84736"/>
                      <a:pt x="70729" y="84641"/>
                    </a:cubicBezTo>
                    <a:cubicBezTo>
                      <a:pt x="70538" y="84546"/>
                      <a:pt x="73489" y="83689"/>
                      <a:pt x="71966" y="84069"/>
                    </a:cubicBezTo>
                    <a:cubicBezTo>
                      <a:pt x="71204" y="84260"/>
                      <a:pt x="70538" y="84546"/>
                      <a:pt x="69777" y="84831"/>
                    </a:cubicBezTo>
                    <a:cubicBezTo>
                      <a:pt x="68063" y="85402"/>
                      <a:pt x="66254" y="85688"/>
                      <a:pt x="64446" y="86069"/>
                    </a:cubicBezTo>
                    <a:cubicBezTo>
                      <a:pt x="61875" y="86544"/>
                      <a:pt x="67206" y="85878"/>
                      <a:pt x="64446" y="86069"/>
                    </a:cubicBezTo>
                    <a:cubicBezTo>
                      <a:pt x="63208" y="86069"/>
                      <a:pt x="61971" y="86259"/>
                      <a:pt x="60733" y="86259"/>
                    </a:cubicBezTo>
                    <a:cubicBezTo>
                      <a:pt x="58829" y="86259"/>
                      <a:pt x="57020" y="86259"/>
                      <a:pt x="55212" y="86069"/>
                    </a:cubicBezTo>
                    <a:cubicBezTo>
                      <a:pt x="52641" y="85878"/>
                      <a:pt x="57972" y="86544"/>
                      <a:pt x="54736" y="86069"/>
                    </a:cubicBezTo>
                    <a:cubicBezTo>
                      <a:pt x="53688" y="85878"/>
                      <a:pt x="52546" y="85688"/>
                      <a:pt x="51499" y="85402"/>
                    </a:cubicBezTo>
                    <a:cubicBezTo>
                      <a:pt x="49500" y="84926"/>
                      <a:pt x="47596" y="84260"/>
                      <a:pt x="45692" y="83594"/>
                    </a:cubicBezTo>
                    <a:cubicBezTo>
                      <a:pt x="44264" y="83118"/>
                      <a:pt x="46834" y="84069"/>
                      <a:pt x="46834" y="84069"/>
                    </a:cubicBezTo>
                    <a:cubicBezTo>
                      <a:pt x="46549" y="83784"/>
                      <a:pt x="45977" y="83689"/>
                      <a:pt x="45597" y="83498"/>
                    </a:cubicBezTo>
                    <a:cubicBezTo>
                      <a:pt x="44645" y="83023"/>
                      <a:pt x="43598" y="82546"/>
                      <a:pt x="42741" y="81975"/>
                    </a:cubicBezTo>
                    <a:cubicBezTo>
                      <a:pt x="41884" y="81404"/>
                      <a:pt x="40837" y="80833"/>
                      <a:pt x="39980" y="80262"/>
                    </a:cubicBezTo>
                    <a:cubicBezTo>
                      <a:pt x="39504" y="79976"/>
                      <a:pt x="37219" y="78168"/>
                      <a:pt x="38743" y="79405"/>
                    </a:cubicBezTo>
                    <a:cubicBezTo>
                      <a:pt x="40266" y="80643"/>
                      <a:pt x="37981" y="78739"/>
                      <a:pt x="37600" y="78358"/>
                    </a:cubicBezTo>
                    <a:cubicBezTo>
                      <a:pt x="36839" y="77597"/>
                      <a:pt x="35982" y="76835"/>
                      <a:pt x="35220" y="76074"/>
                    </a:cubicBezTo>
                    <a:cubicBezTo>
                      <a:pt x="34935" y="75788"/>
                      <a:pt x="32460" y="73027"/>
                      <a:pt x="33792" y="74550"/>
                    </a:cubicBezTo>
                    <a:cubicBezTo>
                      <a:pt x="35030" y="75883"/>
                      <a:pt x="33126" y="73599"/>
                      <a:pt x="32840" y="73123"/>
                    </a:cubicBezTo>
                    <a:cubicBezTo>
                      <a:pt x="31508" y="71219"/>
                      <a:pt x="30556" y="69125"/>
                      <a:pt x="29413" y="67126"/>
                    </a:cubicBezTo>
                    <a:cubicBezTo>
                      <a:pt x="28652" y="65793"/>
                      <a:pt x="29794" y="67982"/>
                      <a:pt x="29794" y="68173"/>
                    </a:cubicBezTo>
                    <a:cubicBezTo>
                      <a:pt x="29794" y="67887"/>
                      <a:pt x="29413" y="67126"/>
                      <a:pt x="29223" y="66745"/>
                    </a:cubicBezTo>
                    <a:cubicBezTo>
                      <a:pt x="28842" y="65793"/>
                      <a:pt x="28557" y="64841"/>
                      <a:pt x="28271" y="63889"/>
                    </a:cubicBezTo>
                    <a:cubicBezTo>
                      <a:pt x="27605" y="61700"/>
                      <a:pt x="27129" y="59415"/>
                      <a:pt x="26653" y="57131"/>
                    </a:cubicBezTo>
                    <a:cubicBezTo>
                      <a:pt x="26272" y="55608"/>
                      <a:pt x="26748" y="58178"/>
                      <a:pt x="26748" y="58273"/>
                    </a:cubicBezTo>
                    <a:cubicBezTo>
                      <a:pt x="26748" y="57892"/>
                      <a:pt x="26653" y="57226"/>
                      <a:pt x="26558" y="56845"/>
                    </a:cubicBezTo>
                    <a:cubicBezTo>
                      <a:pt x="26558" y="55893"/>
                      <a:pt x="26367" y="54846"/>
                      <a:pt x="26367" y="53894"/>
                    </a:cubicBezTo>
                    <a:cubicBezTo>
                      <a:pt x="26367" y="51610"/>
                      <a:pt x="26367" y="49325"/>
                      <a:pt x="26653" y="47041"/>
                    </a:cubicBezTo>
                    <a:cubicBezTo>
                      <a:pt x="26748" y="45518"/>
                      <a:pt x="26653" y="48088"/>
                      <a:pt x="26558" y="48088"/>
                    </a:cubicBezTo>
                    <a:cubicBezTo>
                      <a:pt x="26653" y="48088"/>
                      <a:pt x="26748" y="46850"/>
                      <a:pt x="26843" y="46660"/>
                    </a:cubicBezTo>
                    <a:cubicBezTo>
                      <a:pt x="27033" y="45518"/>
                      <a:pt x="27319" y="44470"/>
                      <a:pt x="27605" y="43328"/>
                    </a:cubicBezTo>
                    <a:cubicBezTo>
                      <a:pt x="27890" y="42376"/>
                      <a:pt x="28176" y="41520"/>
                      <a:pt x="28461" y="40568"/>
                    </a:cubicBezTo>
                    <a:cubicBezTo>
                      <a:pt x="28461" y="40282"/>
                      <a:pt x="29033" y="38664"/>
                      <a:pt x="28461" y="40282"/>
                    </a:cubicBezTo>
                    <a:cubicBezTo>
                      <a:pt x="27890" y="41900"/>
                      <a:pt x="28652" y="39902"/>
                      <a:pt x="28747" y="39616"/>
                    </a:cubicBezTo>
                    <a:cubicBezTo>
                      <a:pt x="29699" y="37712"/>
                      <a:pt x="30746" y="35903"/>
                      <a:pt x="31888" y="34095"/>
                    </a:cubicBezTo>
                    <a:cubicBezTo>
                      <a:pt x="33221" y="32001"/>
                      <a:pt x="30651" y="35332"/>
                      <a:pt x="32174" y="33714"/>
                    </a:cubicBezTo>
                    <a:cubicBezTo>
                      <a:pt x="33031" y="32857"/>
                      <a:pt x="33792" y="31906"/>
                      <a:pt x="34649" y="31144"/>
                    </a:cubicBezTo>
                    <a:cubicBezTo>
                      <a:pt x="35030" y="30763"/>
                      <a:pt x="37410" y="28669"/>
                      <a:pt x="36077" y="29811"/>
                    </a:cubicBezTo>
                    <a:cubicBezTo>
                      <a:pt x="34744" y="30954"/>
                      <a:pt x="37219" y="29050"/>
                      <a:pt x="37695" y="28669"/>
                    </a:cubicBezTo>
                    <a:cubicBezTo>
                      <a:pt x="39599" y="27432"/>
                      <a:pt x="41694" y="26575"/>
                      <a:pt x="43598" y="25528"/>
                    </a:cubicBezTo>
                    <a:cubicBezTo>
                      <a:pt x="44835" y="24861"/>
                      <a:pt x="42836" y="25813"/>
                      <a:pt x="42741" y="25909"/>
                    </a:cubicBezTo>
                    <a:cubicBezTo>
                      <a:pt x="43312" y="25718"/>
                      <a:pt x="43883" y="25433"/>
                      <a:pt x="44454" y="25242"/>
                    </a:cubicBezTo>
                    <a:cubicBezTo>
                      <a:pt x="45597" y="24861"/>
                      <a:pt x="46739" y="24481"/>
                      <a:pt x="47881" y="24195"/>
                    </a:cubicBezTo>
                    <a:cubicBezTo>
                      <a:pt x="48929" y="23910"/>
                      <a:pt x="49881" y="23719"/>
                      <a:pt x="50928" y="23529"/>
                    </a:cubicBezTo>
                    <a:cubicBezTo>
                      <a:pt x="51404" y="23529"/>
                      <a:pt x="51784" y="23338"/>
                      <a:pt x="52260" y="23338"/>
                    </a:cubicBezTo>
                    <a:cubicBezTo>
                      <a:pt x="51404" y="23529"/>
                      <a:pt x="50357" y="23529"/>
                      <a:pt x="51784" y="23434"/>
                    </a:cubicBezTo>
                    <a:cubicBezTo>
                      <a:pt x="54069" y="23338"/>
                      <a:pt x="56259" y="23243"/>
                      <a:pt x="58543" y="23434"/>
                    </a:cubicBezTo>
                    <a:cubicBezTo>
                      <a:pt x="59019" y="23434"/>
                      <a:pt x="59400" y="23529"/>
                      <a:pt x="59876" y="23529"/>
                    </a:cubicBezTo>
                    <a:cubicBezTo>
                      <a:pt x="59019" y="23529"/>
                      <a:pt x="58163" y="23243"/>
                      <a:pt x="59495" y="23529"/>
                    </a:cubicBezTo>
                    <a:cubicBezTo>
                      <a:pt x="60638" y="23719"/>
                      <a:pt x="61780" y="24005"/>
                      <a:pt x="62922" y="24290"/>
                    </a:cubicBezTo>
                    <a:cubicBezTo>
                      <a:pt x="63874" y="24576"/>
                      <a:pt x="64922" y="25052"/>
                      <a:pt x="65873" y="25242"/>
                    </a:cubicBezTo>
                    <a:cubicBezTo>
                      <a:pt x="67016" y="25528"/>
                      <a:pt x="65493" y="25052"/>
                      <a:pt x="65302" y="24957"/>
                    </a:cubicBezTo>
                    <a:cubicBezTo>
                      <a:pt x="65873" y="25242"/>
                      <a:pt x="66349" y="25433"/>
                      <a:pt x="66921" y="25718"/>
                    </a:cubicBezTo>
                    <a:cubicBezTo>
                      <a:pt x="67968" y="26290"/>
                      <a:pt x="69015" y="26861"/>
                      <a:pt x="69967" y="27432"/>
                    </a:cubicBezTo>
                    <a:cubicBezTo>
                      <a:pt x="70348" y="27717"/>
                      <a:pt x="70729" y="27908"/>
                      <a:pt x="71109" y="28193"/>
                    </a:cubicBezTo>
                    <a:cubicBezTo>
                      <a:pt x="72442" y="29145"/>
                      <a:pt x="69301" y="26670"/>
                      <a:pt x="71490" y="28479"/>
                    </a:cubicBezTo>
                    <a:cubicBezTo>
                      <a:pt x="75774" y="32096"/>
                      <a:pt x="81962" y="32667"/>
                      <a:pt x="86150" y="28479"/>
                    </a:cubicBezTo>
                    <a:cubicBezTo>
                      <a:pt x="90149" y="24481"/>
                      <a:pt x="90149" y="17817"/>
                      <a:pt x="86150" y="13819"/>
                    </a:cubicBezTo>
                    <a:lnTo>
                      <a:pt x="86150" y="13819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1" name="Google Shape;401;p8"/>
              <p:cNvSpPr/>
              <p:nvPr/>
            </p:nvSpPr>
            <p:spPr>
              <a:xfrm>
                <a:off x="5008183" y="5425129"/>
                <a:ext cx="137115" cy="128178"/>
              </a:xfrm>
              <a:custGeom>
                <a:avLst/>
                <a:gdLst/>
                <a:ahLst/>
                <a:cxnLst/>
                <a:rect l="l" t="t" r="r" b="b"/>
                <a:pathLst>
                  <a:path w="137115" h="128178" extrusionOk="0">
                    <a:moveTo>
                      <a:pt x="136044" y="65871"/>
                    </a:moveTo>
                    <a:cubicBezTo>
                      <a:pt x="123478" y="40646"/>
                      <a:pt x="107771" y="11137"/>
                      <a:pt x="78927" y="2285"/>
                    </a:cubicBezTo>
                    <a:cubicBezTo>
                      <a:pt x="50082" y="-6568"/>
                      <a:pt x="17620" y="11328"/>
                      <a:pt x="5435" y="38362"/>
                    </a:cubicBezTo>
                    <a:cubicBezTo>
                      <a:pt x="-7416" y="67013"/>
                      <a:pt x="3436" y="97570"/>
                      <a:pt x="28377" y="115370"/>
                    </a:cubicBezTo>
                    <a:cubicBezTo>
                      <a:pt x="53319" y="133170"/>
                      <a:pt x="84734" y="132218"/>
                      <a:pt x="107771" y="113752"/>
                    </a:cubicBezTo>
                    <a:cubicBezTo>
                      <a:pt x="133093" y="93381"/>
                      <a:pt x="140519" y="56828"/>
                      <a:pt x="127667" y="27700"/>
                    </a:cubicBezTo>
                    <a:cubicBezTo>
                      <a:pt x="124811" y="21227"/>
                      <a:pt x="115292" y="19704"/>
                      <a:pt x="109675" y="22941"/>
                    </a:cubicBezTo>
                    <a:cubicBezTo>
                      <a:pt x="102916" y="26843"/>
                      <a:pt x="102155" y="34363"/>
                      <a:pt x="104915" y="40932"/>
                    </a:cubicBezTo>
                    <a:cubicBezTo>
                      <a:pt x="107676" y="47500"/>
                      <a:pt x="108342" y="58066"/>
                      <a:pt x="106819" y="65395"/>
                    </a:cubicBezTo>
                    <a:cubicBezTo>
                      <a:pt x="104820" y="74724"/>
                      <a:pt x="100822" y="82815"/>
                      <a:pt x="94634" y="89193"/>
                    </a:cubicBezTo>
                    <a:cubicBezTo>
                      <a:pt x="88446" y="95570"/>
                      <a:pt x="81307" y="99664"/>
                      <a:pt x="73024" y="100806"/>
                    </a:cubicBezTo>
                    <a:cubicBezTo>
                      <a:pt x="65314" y="101853"/>
                      <a:pt x="55984" y="99949"/>
                      <a:pt x="48940" y="96237"/>
                    </a:cubicBezTo>
                    <a:cubicBezTo>
                      <a:pt x="40467" y="91763"/>
                      <a:pt x="34280" y="86147"/>
                      <a:pt x="29996" y="77865"/>
                    </a:cubicBezTo>
                    <a:cubicBezTo>
                      <a:pt x="28568" y="75200"/>
                      <a:pt x="28853" y="75961"/>
                      <a:pt x="27997" y="73010"/>
                    </a:cubicBezTo>
                    <a:cubicBezTo>
                      <a:pt x="27711" y="72058"/>
                      <a:pt x="27425" y="71107"/>
                      <a:pt x="27235" y="70155"/>
                    </a:cubicBezTo>
                    <a:cubicBezTo>
                      <a:pt x="27235" y="70250"/>
                      <a:pt x="26473" y="65586"/>
                      <a:pt x="26759" y="67965"/>
                    </a:cubicBezTo>
                    <a:cubicBezTo>
                      <a:pt x="26093" y="62064"/>
                      <a:pt x="26473" y="58732"/>
                      <a:pt x="28377" y="53021"/>
                    </a:cubicBezTo>
                    <a:cubicBezTo>
                      <a:pt x="33613" y="37219"/>
                      <a:pt x="52462" y="23131"/>
                      <a:pt x="69217" y="25511"/>
                    </a:cubicBezTo>
                    <a:cubicBezTo>
                      <a:pt x="94539" y="29128"/>
                      <a:pt x="109770" y="54258"/>
                      <a:pt x="121479" y="74343"/>
                    </a:cubicBezTo>
                    <a:cubicBezTo>
                      <a:pt x="127001" y="83862"/>
                      <a:pt x="140899" y="75485"/>
                      <a:pt x="136140" y="65776"/>
                    </a:cubicBezTo>
                    <a:lnTo>
                      <a:pt x="136140" y="6577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2" name="Google Shape;402;p8"/>
              <p:cNvSpPr/>
              <p:nvPr/>
            </p:nvSpPr>
            <p:spPr>
              <a:xfrm>
                <a:off x="4537913" y="5080555"/>
                <a:ext cx="567516" cy="401112"/>
              </a:xfrm>
              <a:custGeom>
                <a:avLst/>
                <a:gdLst/>
                <a:ahLst/>
                <a:cxnLst/>
                <a:rect l="l" t="t" r="r" b="b"/>
                <a:pathLst>
                  <a:path w="567516" h="401112" extrusionOk="0">
                    <a:moveTo>
                      <a:pt x="566237" y="345716"/>
                    </a:moveTo>
                    <a:cubicBezTo>
                      <a:pt x="551291" y="317825"/>
                      <a:pt x="518829" y="304118"/>
                      <a:pt x="488271" y="312209"/>
                    </a:cubicBezTo>
                    <a:cubicBezTo>
                      <a:pt x="455904" y="320681"/>
                      <a:pt x="434580" y="353045"/>
                      <a:pt x="436008" y="385886"/>
                    </a:cubicBezTo>
                    <a:cubicBezTo>
                      <a:pt x="436579" y="399879"/>
                      <a:pt x="452382" y="405780"/>
                      <a:pt x="462568" y="396928"/>
                    </a:cubicBezTo>
                    <a:cubicBezTo>
                      <a:pt x="487129" y="375510"/>
                      <a:pt x="514640" y="351522"/>
                      <a:pt x="522161" y="318301"/>
                    </a:cubicBezTo>
                    <a:cubicBezTo>
                      <a:pt x="528729" y="289268"/>
                      <a:pt x="521970" y="257379"/>
                      <a:pt x="496648" y="239769"/>
                    </a:cubicBezTo>
                    <a:cubicBezTo>
                      <a:pt x="490365" y="235391"/>
                      <a:pt x="481798" y="237770"/>
                      <a:pt x="476467" y="242339"/>
                    </a:cubicBezTo>
                    <a:cubicBezTo>
                      <a:pt x="455809" y="260425"/>
                      <a:pt x="444671" y="287745"/>
                      <a:pt x="446956" y="315159"/>
                    </a:cubicBezTo>
                    <a:cubicBezTo>
                      <a:pt x="448479" y="333817"/>
                      <a:pt x="473801" y="338100"/>
                      <a:pt x="479894" y="319633"/>
                    </a:cubicBezTo>
                    <a:cubicBezTo>
                      <a:pt x="492936" y="280415"/>
                      <a:pt x="482845" y="237770"/>
                      <a:pt x="455904" y="207024"/>
                    </a:cubicBezTo>
                    <a:cubicBezTo>
                      <a:pt x="451811" y="202360"/>
                      <a:pt x="445052" y="201408"/>
                      <a:pt x="439245" y="202645"/>
                    </a:cubicBezTo>
                    <a:cubicBezTo>
                      <a:pt x="404403" y="210165"/>
                      <a:pt x="382413" y="248717"/>
                      <a:pt x="393075" y="282605"/>
                    </a:cubicBezTo>
                    <a:cubicBezTo>
                      <a:pt x="399834" y="304022"/>
                      <a:pt x="431915" y="295265"/>
                      <a:pt x="426774" y="273276"/>
                    </a:cubicBezTo>
                    <a:cubicBezTo>
                      <a:pt x="417540" y="233487"/>
                      <a:pt x="367752" y="231868"/>
                      <a:pt x="335576" y="239388"/>
                    </a:cubicBezTo>
                    <a:lnTo>
                      <a:pt x="353663" y="270516"/>
                    </a:lnTo>
                    <a:cubicBezTo>
                      <a:pt x="374797" y="247670"/>
                      <a:pt x="354234" y="212830"/>
                      <a:pt x="325295" y="211498"/>
                    </a:cubicBezTo>
                    <a:cubicBezTo>
                      <a:pt x="292833" y="209975"/>
                      <a:pt x="279410" y="245385"/>
                      <a:pt x="277411" y="271944"/>
                    </a:cubicBezTo>
                    <a:cubicBezTo>
                      <a:pt x="276745" y="281177"/>
                      <a:pt x="285122" y="289363"/>
                      <a:pt x="293690" y="290410"/>
                    </a:cubicBezTo>
                    <a:cubicBezTo>
                      <a:pt x="303590" y="291553"/>
                      <a:pt x="310730" y="285936"/>
                      <a:pt x="314252" y="276989"/>
                    </a:cubicBezTo>
                    <a:cubicBezTo>
                      <a:pt x="322915" y="255190"/>
                      <a:pt x="327484" y="231297"/>
                      <a:pt x="326628" y="207690"/>
                    </a:cubicBezTo>
                    <a:cubicBezTo>
                      <a:pt x="326247" y="196363"/>
                      <a:pt x="325104" y="184083"/>
                      <a:pt x="316822" y="175421"/>
                    </a:cubicBezTo>
                    <a:cubicBezTo>
                      <a:pt x="309016" y="167235"/>
                      <a:pt x="297212" y="164474"/>
                      <a:pt x="286455" y="167235"/>
                    </a:cubicBezTo>
                    <a:cubicBezTo>
                      <a:pt x="265416" y="172565"/>
                      <a:pt x="251423" y="192936"/>
                      <a:pt x="240665" y="210356"/>
                    </a:cubicBezTo>
                    <a:cubicBezTo>
                      <a:pt x="228671" y="229870"/>
                      <a:pt x="220389" y="251668"/>
                      <a:pt x="215724" y="274038"/>
                    </a:cubicBezTo>
                    <a:lnTo>
                      <a:pt x="238857" y="260901"/>
                    </a:lnTo>
                    <a:cubicBezTo>
                      <a:pt x="228861" y="257951"/>
                      <a:pt x="222102" y="246909"/>
                      <a:pt x="215058" y="239674"/>
                    </a:cubicBezTo>
                    <a:cubicBezTo>
                      <a:pt x="206680" y="231012"/>
                      <a:pt x="197256" y="224349"/>
                      <a:pt x="185166" y="222254"/>
                    </a:cubicBezTo>
                    <a:cubicBezTo>
                      <a:pt x="162604" y="218352"/>
                      <a:pt x="133189" y="230155"/>
                      <a:pt x="135759" y="257284"/>
                    </a:cubicBezTo>
                    <a:lnTo>
                      <a:pt x="174599" y="252049"/>
                    </a:lnTo>
                    <a:cubicBezTo>
                      <a:pt x="170506" y="232154"/>
                      <a:pt x="166603" y="212259"/>
                      <a:pt x="162224" y="192365"/>
                    </a:cubicBezTo>
                    <a:cubicBezTo>
                      <a:pt x="159082" y="178182"/>
                      <a:pt x="138710" y="172661"/>
                      <a:pt x="129000" y="183607"/>
                    </a:cubicBezTo>
                    <a:cubicBezTo>
                      <a:pt x="107486" y="207881"/>
                      <a:pt x="63220" y="208452"/>
                      <a:pt x="43324" y="181228"/>
                    </a:cubicBezTo>
                    <a:cubicBezTo>
                      <a:pt x="29520" y="162380"/>
                      <a:pt x="-467" y="178562"/>
                      <a:pt x="11338" y="199980"/>
                    </a:cubicBezTo>
                    <a:cubicBezTo>
                      <a:pt x="24951" y="224539"/>
                      <a:pt x="55413" y="232630"/>
                      <a:pt x="80640" y="222349"/>
                    </a:cubicBezTo>
                    <a:cubicBezTo>
                      <a:pt x="105867" y="212069"/>
                      <a:pt x="122908" y="189604"/>
                      <a:pt x="130047" y="164284"/>
                    </a:cubicBezTo>
                    <a:cubicBezTo>
                      <a:pt x="137187" y="138963"/>
                      <a:pt x="133094" y="108027"/>
                      <a:pt x="114530" y="87180"/>
                    </a:cubicBezTo>
                    <a:cubicBezTo>
                      <a:pt x="98537" y="69094"/>
                      <a:pt x="72073" y="60051"/>
                      <a:pt x="48464" y="65096"/>
                    </a:cubicBezTo>
                    <a:cubicBezTo>
                      <a:pt x="23523" y="70427"/>
                      <a:pt x="4674" y="92415"/>
                      <a:pt x="771" y="117260"/>
                    </a:cubicBezTo>
                    <a:cubicBezTo>
                      <a:pt x="-3132" y="142105"/>
                      <a:pt x="8006" y="165712"/>
                      <a:pt x="29234" y="179324"/>
                    </a:cubicBezTo>
                    <a:cubicBezTo>
                      <a:pt x="75976" y="209308"/>
                      <a:pt x="132427" y="175516"/>
                      <a:pt x="145850" y="126208"/>
                    </a:cubicBezTo>
                    <a:cubicBezTo>
                      <a:pt x="152894" y="100316"/>
                      <a:pt x="145088" y="73187"/>
                      <a:pt x="168887" y="54720"/>
                    </a:cubicBezTo>
                    <a:cubicBezTo>
                      <a:pt x="188688" y="39395"/>
                      <a:pt x="214486" y="35111"/>
                      <a:pt x="238762" y="33588"/>
                    </a:cubicBezTo>
                    <a:lnTo>
                      <a:pt x="226862" y="4936"/>
                    </a:lnTo>
                    <a:cubicBezTo>
                      <a:pt x="197732" y="38824"/>
                      <a:pt x="218770" y="81373"/>
                      <a:pt x="248947" y="105933"/>
                    </a:cubicBezTo>
                    <a:cubicBezTo>
                      <a:pt x="266178" y="119925"/>
                      <a:pt x="286169" y="135156"/>
                      <a:pt x="309492" y="135346"/>
                    </a:cubicBezTo>
                    <a:cubicBezTo>
                      <a:pt x="326532" y="135536"/>
                      <a:pt x="342621" y="127255"/>
                      <a:pt x="351474" y="112501"/>
                    </a:cubicBezTo>
                    <a:cubicBezTo>
                      <a:pt x="366896" y="86609"/>
                      <a:pt x="359946" y="49485"/>
                      <a:pt x="335767" y="31494"/>
                    </a:cubicBezTo>
                    <a:cubicBezTo>
                      <a:pt x="301781" y="6079"/>
                      <a:pt x="255516" y="20928"/>
                      <a:pt x="226291" y="46058"/>
                    </a:cubicBezTo>
                    <a:cubicBezTo>
                      <a:pt x="210964" y="59194"/>
                      <a:pt x="231622" y="86704"/>
                      <a:pt x="248186" y="74425"/>
                    </a:cubicBezTo>
                    <a:cubicBezTo>
                      <a:pt x="264750" y="62145"/>
                      <a:pt x="288073" y="50342"/>
                      <a:pt x="308540" y="59290"/>
                    </a:cubicBezTo>
                    <a:cubicBezTo>
                      <a:pt x="320345" y="64430"/>
                      <a:pt x="324057" y="79851"/>
                      <a:pt x="319773" y="90417"/>
                    </a:cubicBezTo>
                    <a:cubicBezTo>
                      <a:pt x="318250" y="94319"/>
                      <a:pt x="316156" y="96414"/>
                      <a:pt x="311015" y="96794"/>
                    </a:cubicBezTo>
                    <a:cubicBezTo>
                      <a:pt x="299497" y="97461"/>
                      <a:pt x="287216" y="86895"/>
                      <a:pt x="278363" y="80707"/>
                    </a:cubicBezTo>
                    <a:cubicBezTo>
                      <a:pt x="265131" y="71569"/>
                      <a:pt x="235715" y="47962"/>
                      <a:pt x="250661" y="28734"/>
                    </a:cubicBezTo>
                    <a:cubicBezTo>
                      <a:pt x="258467" y="18739"/>
                      <a:pt x="255040" y="-1441"/>
                      <a:pt x="238762" y="82"/>
                    </a:cubicBezTo>
                    <a:cubicBezTo>
                      <a:pt x="205348" y="3223"/>
                      <a:pt x="168507" y="10076"/>
                      <a:pt x="141947" y="31875"/>
                    </a:cubicBezTo>
                    <a:cubicBezTo>
                      <a:pt x="128715" y="42631"/>
                      <a:pt x="119100" y="57576"/>
                      <a:pt x="115673" y="74425"/>
                    </a:cubicBezTo>
                    <a:cubicBezTo>
                      <a:pt x="111579" y="94319"/>
                      <a:pt x="114530" y="114214"/>
                      <a:pt x="103678" y="132300"/>
                    </a:cubicBezTo>
                    <a:cubicBezTo>
                      <a:pt x="95682" y="145627"/>
                      <a:pt x="81973" y="155907"/>
                      <a:pt x="65885" y="154955"/>
                    </a:cubicBezTo>
                    <a:cubicBezTo>
                      <a:pt x="52843" y="154194"/>
                      <a:pt x="38278" y="146388"/>
                      <a:pt x="35993" y="132300"/>
                    </a:cubicBezTo>
                    <a:cubicBezTo>
                      <a:pt x="33709" y="118212"/>
                      <a:pt x="42752" y="103458"/>
                      <a:pt x="56746" y="101078"/>
                    </a:cubicBezTo>
                    <a:cubicBezTo>
                      <a:pt x="70740" y="98698"/>
                      <a:pt x="84734" y="107456"/>
                      <a:pt x="91778" y="118878"/>
                    </a:cubicBezTo>
                    <a:cubicBezTo>
                      <a:pt x="102440" y="136108"/>
                      <a:pt x="97300" y="159715"/>
                      <a:pt x="85971" y="175231"/>
                    </a:cubicBezTo>
                    <a:cubicBezTo>
                      <a:pt x="76452" y="188272"/>
                      <a:pt x="53224" y="201313"/>
                      <a:pt x="43324" y="181418"/>
                    </a:cubicBezTo>
                    <a:lnTo>
                      <a:pt x="11338" y="200170"/>
                    </a:lnTo>
                    <a:cubicBezTo>
                      <a:pt x="43419" y="247861"/>
                      <a:pt x="117862" y="254714"/>
                      <a:pt x="157178" y="211974"/>
                    </a:cubicBezTo>
                    <a:lnTo>
                      <a:pt x="123955" y="203217"/>
                    </a:lnTo>
                    <a:cubicBezTo>
                      <a:pt x="127953" y="223111"/>
                      <a:pt x="132332" y="242910"/>
                      <a:pt x="136521" y="262805"/>
                    </a:cubicBezTo>
                    <a:cubicBezTo>
                      <a:pt x="141090" y="284223"/>
                      <a:pt x="177550" y="279939"/>
                      <a:pt x="175361" y="257570"/>
                    </a:cubicBezTo>
                    <a:cubicBezTo>
                      <a:pt x="175361" y="253858"/>
                      <a:pt x="174790" y="254429"/>
                      <a:pt x="173933" y="259188"/>
                    </a:cubicBezTo>
                    <a:cubicBezTo>
                      <a:pt x="170410" y="262139"/>
                      <a:pt x="170125" y="262615"/>
                      <a:pt x="173076" y="260806"/>
                    </a:cubicBezTo>
                    <a:cubicBezTo>
                      <a:pt x="172314" y="260521"/>
                      <a:pt x="176884" y="260806"/>
                      <a:pt x="177455" y="260806"/>
                    </a:cubicBezTo>
                    <a:cubicBezTo>
                      <a:pt x="181739" y="261377"/>
                      <a:pt x="184404" y="264328"/>
                      <a:pt x="187546" y="267565"/>
                    </a:cubicBezTo>
                    <a:cubicBezTo>
                      <a:pt x="200017" y="280130"/>
                      <a:pt x="210774" y="293266"/>
                      <a:pt x="228861" y="297359"/>
                    </a:cubicBezTo>
                    <a:cubicBezTo>
                      <a:pt x="238095" y="299453"/>
                      <a:pt x="249995" y="294599"/>
                      <a:pt x="251994" y="284223"/>
                    </a:cubicBezTo>
                    <a:cubicBezTo>
                      <a:pt x="256944" y="257951"/>
                      <a:pt x="267892" y="228346"/>
                      <a:pt x="287312" y="209118"/>
                    </a:cubicBezTo>
                    <a:cubicBezTo>
                      <a:pt x="288359" y="208071"/>
                      <a:pt x="292738" y="205120"/>
                      <a:pt x="293119" y="204454"/>
                    </a:cubicBezTo>
                    <a:lnTo>
                      <a:pt x="294832" y="203692"/>
                    </a:lnTo>
                    <a:cubicBezTo>
                      <a:pt x="290072" y="198552"/>
                      <a:pt x="287978" y="197505"/>
                      <a:pt x="288740" y="200741"/>
                    </a:cubicBezTo>
                    <a:cubicBezTo>
                      <a:pt x="287883" y="202360"/>
                      <a:pt x="289120" y="207881"/>
                      <a:pt x="289216" y="210070"/>
                    </a:cubicBezTo>
                    <a:cubicBezTo>
                      <a:pt x="289216" y="214354"/>
                      <a:pt x="289216" y="218542"/>
                      <a:pt x="288835" y="222826"/>
                    </a:cubicBezTo>
                    <a:cubicBezTo>
                      <a:pt x="287883" y="238151"/>
                      <a:pt x="283789" y="253001"/>
                      <a:pt x="278173" y="267279"/>
                    </a:cubicBezTo>
                    <a:lnTo>
                      <a:pt x="315014" y="272229"/>
                    </a:lnTo>
                    <a:cubicBezTo>
                      <a:pt x="315585" y="264899"/>
                      <a:pt x="316822" y="253762"/>
                      <a:pt x="323581" y="249193"/>
                    </a:cubicBezTo>
                    <a:cubicBezTo>
                      <a:pt x="325295" y="248051"/>
                      <a:pt x="323391" y="248622"/>
                      <a:pt x="322820" y="249098"/>
                    </a:cubicBezTo>
                    <a:cubicBezTo>
                      <a:pt x="322629" y="249288"/>
                      <a:pt x="326056" y="247384"/>
                      <a:pt x="324153" y="249574"/>
                    </a:cubicBezTo>
                    <a:cubicBezTo>
                      <a:pt x="324628" y="249003"/>
                      <a:pt x="325580" y="250621"/>
                      <a:pt x="325580" y="250621"/>
                    </a:cubicBezTo>
                    <a:cubicBezTo>
                      <a:pt x="327484" y="247956"/>
                      <a:pt x="318441" y="254143"/>
                      <a:pt x="327294" y="244529"/>
                    </a:cubicBezTo>
                    <a:cubicBezTo>
                      <a:pt x="314633" y="258331"/>
                      <a:pt x="327104" y="279939"/>
                      <a:pt x="345381" y="275656"/>
                    </a:cubicBezTo>
                    <a:cubicBezTo>
                      <a:pt x="357471" y="272800"/>
                      <a:pt x="388791" y="265375"/>
                      <a:pt x="392979" y="282890"/>
                    </a:cubicBezTo>
                    <a:lnTo>
                      <a:pt x="426679" y="273562"/>
                    </a:lnTo>
                    <a:cubicBezTo>
                      <a:pt x="421348" y="256999"/>
                      <a:pt x="431344" y="239769"/>
                      <a:pt x="448288" y="235867"/>
                    </a:cubicBezTo>
                    <a:lnTo>
                      <a:pt x="431629" y="231488"/>
                    </a:lnTo>
                    <a:cubicBezTo>
                      <a:pt x="451240" y="253191"/>
                      <a:pt x="456475" y="283557"/>
                      <a:pt x="447527" y="311066"/>
                    </a:cubicBezTo>
                    <a:lnTo>
                      <a:pt x="480465" y="315540"/>
                    </a:lnTo>
                    <a:cubicBezTo>
                      <a:pt x="478847" y="296122"/>
                      <a:pt x="485320" y="279273"/>
                      <a:pt x="499980" y="266232"/>
                    </a:cubicBezTo>
                    <a:lnTo>
                      <a:pt x="479798" y="268802"/>
                    </a:lnTo>
                    <a:cubicBezTo>
                      <a:pt x="496172" y="280130"/>
                      <a:pt x="497981" y="302404"/>
                      <a:pt x="490936" y="319729"/>
                    </a:cubicBezTo>
                    <a:cubicBezTo>
                      <a:pt x="481322" y="343241"/>
                      <a:pt x="459807" y="359994"/>
                      <a:pt x="440482" y="375224"/>
                    </a:cubicBezTo>
                    <a:lnTo>
                      <a:pt x="467042" y="386266"/>
                    </a:lnTo>
                    <a:cubicBezTo>
                      <a:pt x="467042" y="367228"/>
                      <a:pt x="479798" y="348952"/>
                      <a:pt x="498362" y="343336"/>
                    </a:cubicBezTo>
                    <a:cubicBezTo>
                      <a:pt x="516925" y="337720"/>
                      <a:pt x="537011" y="345811"/>
                      <a:pt x="549197" y="359328"/>
                    </a:cubicBezTo>
                    <a:cubicBezTo>
                      <a:pt x="557669" y="368656"/>
                      <a:pt x="571853" y="356758"/>
                      <a:pt x="566237" y="346191"/>
                    </a:cubicBezTo>
                    <a:lnTo>
                      <a:pt x="566237" y="34619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3" name="Google Shape;403;p8"/>
              <p:cNvSpPr/>
              <p:nvPr/>
            </p:nvSpPr>
            <p:spPr>
              <a:xfrm>
                <a:off x="4555301" y="5169772"/>
                <a:ext cx="366779" cy="436679"/>
              </a:xfrm>
              <a:custGeom>
                <a:avLst/>
                <a:gdLst/>
                <a:ahLst/>
                <a:cxnLst/>
                <a:rect l="l" t="t" r="r" b="b"/>
                <a:pathLst>
                  <a:path w="366779" h="436679" extrusionOk="0">
                    <a:moveTo>
                      <a:pt x="354552" y="438"/>
                    </a:moveTo>
                    <a:cubicBezTo>
                      <a:pt x="308763" y="12908"/>
                      <a:pt x="279347" y="60598"/>
                      <a:pt x="283631" y="107146"/>
                    </a:cubicBezTo>
                    <a:lnTo>
                      <a:pt x="310001" y="92011"/>
                    </a:lnTo>
                    <a:cubicBezTo>
                      <a:pt x="297149" y="83539"/>
                      <a:pt x="289438" y="70688"/>
                      <a:pt x="286773" y="55648"/>
                    </a:cubicBezTo>
                    <a:lnTo>
                      <a:pt x="250788" y="65548"/>
                    </a:lnTo>
                    <a:cubicBezTo>
                      <a:pt x="256595" y="80112"/>
                      <a:pt x="266401" y="89060"/>
                      <a:pt x="280395" y="95818"/>
                    </a:cubicBezTo>
                    <a:cubicBezTo>
                      <a:pt x="286868" y="98959"/>
                      <a:pt x="301623" y="102672"/>
                      <a:pt x="304384" y="109716"/>
                    </a:cubicBezTo>
                    <a:cubicBezTo>
                      <a:pt x="306859" y="115903"/>
                      <a:pt x="299814" y="126945"/>
                      <a:pt x="297054" y="131895"/>
                    </a:cubicBezTo>
                    <a:cubicBezTo>
                      <a:pt x="292960" y="139320"/>
                      <a:pt x="288296" y="146554"/>
                      <a:pt x="283155" y="153313"/>
                    </a:cubicBezTo>
                    <a:cubicBezTo>
                      <a:pt x="271351" y="168543"/>
                      <a:pt x="256691" y="179776"/>
                      <a:pt x="241650" y="191579"/>
                    </a:cubicBezTo>
                    <a:lnTo>
                      <a:pt x="268305" y="191579"/>
                    </a:lnTo>
                    <a:cubicBezTo>
                      <a:pt x="263830" y="186344"/>
                      <a:pt x="259451" y="181013"/>
                      <a:pt x="255263" y="175492"/>
                    </a:cubicBezTo>
                    <a:cubicBezTo>
                      <a:pt x="247742" y="165592"/>
                      <a:pt x="236795" y="163974"/>
                      <a:pt x="226989" y="171875"/>
                    </a:cubicBezTo>
                    <a:cubicBezTo>
                      <a:pt x="207189" y="187676"/>
                      <a:pt x="205189" y="215757"/>
                      <a:pt x="212043" y="238603"/>
                    </a:cubicBezTo>
                    <a:cubicBezTo>
                      <a:pt x="219850" y="264209"/>
                      <a:pt x="244315" y="284294"/>
                      <a:pt x="247742" y="311042"/>
                    </a:cubicBezTo>
                    <a:lnTo>
                      <a:pt x="264211" y="294574"/>
                    </a:lnTo>
                    <a:cubicBezTo>
                      <a:pt x="239079" y="295050"/>
                      <a:pt x="212710" y="296478"/>
                      <a:pt x="191862" y="311994"/>
                    </a:cubicBezTo>
                    <a:cubicBezTo>
                      <a:pt x="175679" y="324083"/>
                      <a:pt x="167492" y="342550"/>
                      <a:pt x="167111" y="362635"/>
                    </a:cubicBezTo>
                    <a:cubicBezTo>
                      <a:pt x="166254" y="403662"/>
                      <a:pt x="199668" y="442594"/>
                      <a:pt x="242602" y="435931"/>
                    </a:cubicBezTo>
                    <a:cubicBezTo>
                      <a:pt x="264021" y="432600"/>
                      <a:pt x="282203" y="417940"/>
                      <a:pt x="293436" y="399759"/>
                    </a:cubicBezTo>
                    <a:cubicBezTo>
                      <a:pt x="303527" y="383386"/>
                      <a:pt x="311333" y="352164"/>
                      <a:pt x="296387" y="336172"/>
                    </a:cubicBezTo>
                    <a:cubicBezTo>
                      <a:pt x="288581" y="327891"/>
                      <a:pt x="276682" y="320752"/>
                      <a:pt x="266877" y="315040"/>
                    </a:cubicBezTo>
                    <a:cubicBezTo>
                      <a:pt x="254501" y="307806"/>
                      <a:pt x="241078" y="302380"/>
                      <a:pt x="226894" y="300286"/>
                    </a:cubicBezTo>
                    <a:cubicBezTo>
                      <a:pt x="203285" y="296764"/>
                      <a:pt x="178154" y="302285"/>
                      <a:pt x="160066" y="318372"/>
                    </a:cubicBezTo>
                    <a:cubicBezTo>
                      <a:pt x="152356" y="325226"/>
                      <a:pt x="146834" y="333888"/>
                      <a:pt x="142645" y="343216"/>
                    </a:cubicBezTo>
                    <a:cubicBezTo>
                      <a:pt x="139980" y="349213"/>
                      <a:pt x="135886" y="362540"/>
                      <a:pt x="131222" y="364825"/>
                    </a:cubicBezTo>
                    <a:cubicBezTo>
                      <a:pt x="123225" y="368727"/>
                      <a:pt x="108089" y="361778"/>
                      <a:pt x="101045" y="357971"/>
                    </a:cubicBezTo>
                    <a:cubicBezTo>
                      <a:pt x="91811" y="353021"/>
                      <a:pt x="82862" y="346167"/>
                      <a:pt x="77912" y="336743"/>
                    </a:cubicBezTo>
                    <a:cubicBezTo>
                      <a:pt x="71153" y="323702"/>
                      <a:pt x="71629" y="303427"/>
                      <a:pt x="86575" y="296193"/>
                    </a:cubicBezTo>
                    <a:cubicBezTo>
                      <a:pt x="101521" y="288958"/>
                      <a:pt x="119608" y="296573"/>
                      <a:pt x="121797" y="313612"/>
                    </a:cubicBezTo>
                    <a:cubicBezTo>
                      <a:pt x="123701" y="328462"/>
                      <a:pt x="114087" y="341313"/>
                      <a:pt x="98855" y="341217"/>
                    </a:cubicBezTo>
                    <a:cubicBezTo>
                      <a:pt x="75913" y="341217"/>
                      <a:pt x="71724" y="318943"/>
                      <a:pt x="68107" y="300571"/>
                    </a:cubicBezTo>
                    <a:cubicBezTo>
                      <a:pt x="63728" y="278297"/>
                      <a:pt x="63537" y="257736"/>
                      <a:pt x="78293" y="239364"/>
                    </a:cubicBezTo>
                    <a:cubicBezTo>
                      <a:pt x="91049" y="223563"/>
                      <a:pt x="107328" y="210331"/>
                      <a:pt x="117133" y="192245"/>
                    </a:cubicBezTo>
                    <a:cubicBezTo>
                      <a:pt x="128556" y="171113"/>
                      <a:pt x="128080" y="145031"/>
                      <a:pt x="111612" y="126660"/>
                    </a:cubicBezTo>
                    <a:cubicBezTo>
                      <a:pt x="96190" y="109526"/>
                      <a:pt x="71343" y="104004"/>
                      <a:pt x="49353" y="108574"/>
                    </a:cubicBezTo>
                    <a:cubicBezTo>
                      <a:pt x="24888" y="113714"/>
                      <a:pt x="6705" y="134655"/>
                      <a:pt x="1755" y="158643"/>
                    </a:cubicBezTo>
                    <a:cubicBezTo>
                      <a:pt x="-3957" y="185773"/>
                      <a:pt x="4706" y="212235"/>
                      <a:pt x="21461" y="233558"/>
                    </a:cubicBezTo>
                    <a:cubicBezTo>
                      <a:pt x="28029" y="241935"/>
                      <a:pt x="42404" y="240411"/>
                      <a:pt x="49258" y="233558"/>
                    </a:cubicBezTo>
                    <a:cubicBezTo>
                      <a:pt x="57540" y="225276"/>
                      <a:pt x="55827" y="214139"/>
                      <a:pt x="49258" y="205762"/>
                    </a:cubicBezTo>
                    <a:cubicBezTo>
                      <a:pt x="35074" y="187676"/>
                      <a:pt x="36121" y="149219"/>
                      <a:pt x="62681" y="148553"/>
                    </a:cubicBezTo>
                    <a:cubicBezTo>
                      <a:pt x="70487" y="148363"/>
                      <a:pt x="80958" y="152551"/>
                      <a:pt x="83243" y="157311"/>
                    </a:cubicBezTo>
                    <a:cubicBezTo>
                      <a:pt x="88003" y="167306"/>
                      <a:pt x="79435" y="178348"/>
                      <a:pt x="73057" y="185487"/>
                    </a:cubicBezTo>
                    <a:cubicBezTo>
                      <a:pt x="62205" y="197671"/>
                      <a:pt x="50210" y="208618"/>
                      <a:pt x="40595" y="221849"/>
                    </a:cubicBezTo>
                    <a:cubicBezTo>
                      <a:pt x="29076" y="237651"/>
                      <a:pt x="23745" y="256403"/>
                      <a:pt x="23555" y="275917"/>
                    </a:cubicBezTo>
                    <a:cubicBezTo>
                      <a:pt x="23365" y="313993"/>
                      <a:pt x="33836" y="362349"/>
                      <a:pt x="73152" y="377294"/>
                    </a:cubicBezTo>
                    <a:cubicBezTo>
                      <a:pt x="106756" y="390050"/>
                      <a:pt x="144264" y="373582"/>
                      <a:pt x="156544" y="339885"/>
                    </a:cubicBezTo>
                    <a:cubicBezTo>
                      <a:pt x="168824" y="306188"/>
                      <a:pt x="152641" y="269825"/>
                      <a:pt x="119894" y="257545"/>
                    </a:cubicBezTo>
                    <a:cubicBezTo>
                      <a:pt x="87146" y="245266"/>
                      <a:pt x="45926" y="262305"/>
                      <a:pt x="34217" y="297240"/>
                    </a:cubicBezTo>
                    <a:cubicBezTo>
                      <a:pt x="21556" y="335125"/>
                      <a:pt x="43927" y="376247"/>
                      <a:pt x="78293" y="393286"/>
                    </a:cubicBezTo>
                    <a:cubicBezTo>
                      <a:pt x="96856" y="402520"/>
                      <a:pt x="121321" y="409754"/>
                      <a:pt x="141789" y="402805"/>
                    </a:cubicBezTo>
                    <a:cubicBezTo>
                      <a:pt x="162256" y="395856"/>
                      <a:pt x="169396" y="378056"/>
                      <a:pt x="177773" y="359970"/>
                    </a:cubicBezTo>
                    <a:cubicBezTo>
                      <a:pt x="197193" y="318277"/>
                      <a:pt x="248885" y="344264"/>
                      <a:pt x="275064" y="363873"/>
                    </a:cubicBezTo>
                    <a:lnTo>
                      <a:pt x="266972" y="353306"/>
                    </a:lnTo>
                    <a:cubicBezTo>
                      <a:pt x="277824" y="385005"/>
                      <a:pt x="232416" y="419178"/>
                      <a:pt x="211472" y="387289"/>
                    </a:cubicBezTo>
                    <a:cubicBezTo>
                      <a:pt x="204047" y="375962"/>
                      <a:pt x="202334" y="360636"/>
                      <a:pt x="208712" y="348547"/>
                    </a:cubicBezTo>
                    <a:cubicBezTo>
                      <a:pt x="218802" y="329319"/>
                      <a:pt x="245457" y="327224"/>
                      <a:pt x="264592" y="327415"/>
                    </a:cubicBezTo>
                    <a:cubicBezTo>
                      <a:pt x="272874" y="327510"/>
                      <a:pt x="281822" y="319800"/>
                      <a:pt x="281061" y="310947"/>
                    </a:cubicBezTo>
                    <a:cubicBezTo>
                      <a:pt x="278586" y="284865"/>
                      <a:pt x="264401" y="265256"/>
                      <a:pt x="252407" y="242791"/>
                    </a:cubicBezTo>
                    <a:cubicBezTo>
                      <a:pt x="245077" y="229084"/>
                      <a:pt x="238508" y="208523"/>
                      <a:pt x="252788" y="197290"/>
                    </a:cubicBezTo>
                    <a:lnTo>
                      <a:pt x="224514" y="193673"/>
                    </a:lnTo>
                    <a:cubicBezTo>
                      <a:pt x="229560" y="200432"/>
                      <a:pt x="234415" y="207285"/>
                      <a:pt x="239079" y="214330"/>
                    </a:cubicBezTo>
                    <a:cubicBezTo>
                      <a:pt x="244601" y="222611"/>
                      <a:pt x="255739" y="226704"/>
                      <a:pt x="264877" y="221088"/>
                    </a:cubicBezTo>
                    <a:cubicBezTo>
                      <a:pt x="283060" y="209951"/>
                      <a:pt x="298291" y="193769"/>
                      <a:pt x="311048" y="176920"/>
                    </a:cubicBezTo>
                    <a:cubicBezTo>
                      <a:pt x="323804" y="160071"/>
                      <a:pt x="337036" y="139320"/>
                      <a:pt x="340178" y="118473"/>
                    </a:cubicBezTo>
                    <a:cubicBezTo>
                      <a:pt x="343034" y="99150"/>
                      <a:pt x="333514" y="83634"/>
                      <a:pt x="317711" y="73353"/>
                    </a:cubicBezTo>
                    <a:cubicBezTo>
                      <a:pt x="310381" y="68594"/>
                      <a:pt x="290295" y="63168"/>
                      <a:pt x="287154" y="55553"/>
                    </a:cubicBezTo>
                    <a:cubicBezTo>
                      <a:pt x="278110" y="33564"/>
                      <a:pt x="246600" y="41370"/>
                      <a:pt x="251169" y="65453"/>
                    </a:cubicBezTo>
                    <a:cubicBezTo>
                      <a:pt x="255739" y="89536"/>
                      <a:pt x="270875" y="110668"/>
                      <a:pt x="292770" y="122186"/>
                    </a:cubicBezTo>
                    <a:cubicBezTo>
                      <a:pt x="306954" y="129706"/>
                      <a:pt x="321329" y="117331"/>
                      <a:pt x="318568" y="102386"/>
                    </a:cubicBezTo>
                    <a:cubicBezTo>
                      <a:pt x="312095" y="68118"/>
                      <a:pt x="333133" y="34040"/>
                      <a:pt x="362263" y="17477"/>
                    </a:cubicBezTo>
                    <a:cubicBezTo>
                      <a:pt x="371497" y="12242"/>
                      <a:pt x="365310" y="-2418"/>
                      <a:pt x="355028" y="343"/>
                    </a:cubicBezTo>
                    <a:lnTo>
                      <a:pt x="355028" y="34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4" name="Google Shape;404;p8"/>
              <p:cNvSpPr/>
              <p:nvPr/>
            </p:nvSpPr>
            <p:spPr>
              <a:xfrm>
                <a:off x="4667875" y="5323022"/>
                <a:ext cx="415746" cy="330535"/>
              </a:xfrm>
              <a:custGeom>
                <a:avLst/>
                <a:gdLst/>
                <a:ahLst/>
                <a:cxnLst/>
                <a:rect l="l" t="t" r="r" b="b"/>
                <a:pathLst>
                  <a:path w="415746" h="330535" extrusionOk="0">
                    <a:moveTo>
                      <a:pt x="176484" y="3680"/>
                    </a:moveTo>
                    <a:cubicBezTo>
                      <a:pt x="153256" y="33665"/>
                      <a:pt x="130599" y="66029"/>
                      <a:pt x="126316" y="104772"/>
                    </a:cubicBezTo>
                    <a:cubicBezTo>
                      <a:pt x="122889" y="136184"/>
                      <a:pt x="134027" y="170072"/>
                      <a:pt x="159825" y="189395"/>
                    </a:cubicBezTo>
                    <a:cubicBezTo>
                      <a:pt x="166203" y="194155"/>
                      <a:pt x="173057" y="197486"/>
                      <a:pt x="180482" y="200247"/>
                    </a:cubicBezTo>
                    <a:cubicBezTo>
                      <a:pt x="185813" y="202246"/>
                      <a:pt x="197332" y="203674"/>
                      <a:pt x="200474" y="209195"/>
                    </a:cubicBezTo>
                    <a:cubicBezTo>
                      <a:pt x="203615" y="214716"/>
                      <a:pt x="199807" y="223473"/>
                      <a:pt x="198379" y="228804"/>
                    </a:cubicBezTo>
                    <a:cubicBezTo>
                      <a:pt x="196285" y="236895"/>
                      <a:pt x="194000" y="244986"/>
                      <a:pt x="194476" y="253458"/>
                    </a:cubicBezTo>
                    <a:cubicBezTo>
                      <a:pt x="195333" y="268308"/>
                      <a:pt x="201045" y="284109"/>
                      <a:pt x="214658" y="291819"/>
                    </a:cubicBezTo>
                    <a:cubicBezTo>
                      <a:pt x="231412" y="301338"/>
                      <a:pt x="250071" y="292866"/>
                      <a:pt x="261494" y="279350"/>
                    </a:cubicBezTo>
                    <a:cubicBezTo>
                      <a:pt x="288530" y="247461"/>
                      <a:pt x="318041" y="214335"/>
                      <a:pt x="356500" y="196059"/>
                    </a:cubicBezTo>
                    <a:cubicBezTo>
                      <a:pt x="365734" y="191680"/>
                      <a:pt x="367924" y="176069"/>
                      <a:pt x="359927" y="169501"/>
                    </a:cubicBezTo>
                    <a:cubicBezTo>
                      <a:pt x="342221" y="154937"/>
                      <a:pt x="319850" y="154841"/>
                      <a:pt x="300525" y="166740"/>
                    </a:cubicBezTo>
                    <a:cubicBezTo>
                      <a:pt x="281200" y="178639"/>
                      <a:pt x="269586" y="198819"/>
                      <a:pt x="266064" y="221094"/>
                    </a:cubicBezTo>
                    <a:cubicBezTo>
                      <a:pt x="258638" y="268498"/>
                      <a:pt x="286055" y="316474"/>
                      <a:pt x="335843" y="323042"/>
                    </a:cubicBezTo>
                    <a:cubicBezTo>
                      <a:pt x="382870" y="329229"/>
                      <a:pt x="422566" y="290201"/>
                      <a:pt x="414760" y="242892"/>
                    </a:cubicBezTo>
                    <a:cubicBezTo>
                      <a:pt x="406764" y="193869"/>
                      <a:pt x="348028" y="179591"/>
                      <a:pt x="306617" y="192346"/>
                    </a:cubicBezTo>
                    <a:cubicBezTo>
                      <a:pt x="257496" y="207481"/>
                      <a:pt x="223797" y="251840"/>
                      <a:pt x="222178" y="302862"/>
                    </a:cubicBezTo>
                    <a:lnTo>
                      <a:pt x="254450" y="284395"/>
                    </a:lnTo>
                    <a:cubicBezTo>
                      <a:pt x="232555" y="273733"/>
                      <a:pt x="206661" y="273543"/>
                      <a:pt x="186099" y="287821"/>
                    </a:cubicBezTo>
                    <a:lnTo>
                      <a:pt x="197618" y="284680"/>
                    </a:lnTo>
                    <a:lnTo>
                      <a:pt x="195714" y="284680"/>
                    </a:lnTo>
                    <a:cubicBezTo>
                      <a:pt x="199522" y="285727"/>
                      <a:pt x="203425" y="286774"/>
                      <a:pt x="207233" y="287821"/>
                    </a:cubicBezTo>
                    <a:lnTo>
                      <a:pt x="205900" y="287250"/>
                    </a:lnTo>
                    <a:lnTo>
                      <a:pt x="214087" y="295437"/>
                    </a:lnTo>
                    <a:cubicBezTo>
                      <a:pt x="217323" y="299720"/>
                      <a:pt x="215515" y="304956"/>
                      <a:pt x="215610" y="297245"/>
                    </a:cubicBezTo>
                    <a:cubicBezTo>
                      <a:pt x="215610" y="295056"/>
                      <a:pt x="215800" y="292866"/>
                      <a:pt x="215610" y="290582"/>
                    </a:cubicBezTo>
                    <a:cubicBezTo>
                      <a:pt x="215229" y="283538"/>
                      <a:pt x="213706" y="277065"/>
                      <a:pt x="209993" y="271068"/>
                    </a:cubicBezTo>
                    <a:cubicBezTo>
                      <a:pt x="202187" y="258789"/>
                      <a:pt x="186575" y="255171"/>
                      <a:pt x="173152" y="259074"/>
                    </a:cubicBezTo>
                    <a:cubicBezTo>
                      <a:pt x="162205" y="262311"/>
                      <a:pt x="154018" y="270211"/>
                      <a:pt x="143546" y="274209"/>
                    </a:cubicBezTo>
                    <a:cubicBezTo>
                      <a:pt x="135455" y="277350"/>
                      <a:pt x="125840" y="277731"/>
                      <a:pt x="117558" y="276684"/>
                    </a:cubicBezTo>
                    <a:cubicBezTo>
                      <a:pt x="95853" y="273828"/>
                      <a:pt x="83763" y="261073"/>
                      <a:pt x="71483" y="244891"/>
                    </a:cubicBezTo>
                    <a:cubicBezTo>
                      <a:pt x="62344" y="232897"/>
                      <a:pt x="49873" y="224139"/>
                      <a:pt x="34261" y="224711"/>
                    </a:cubicBezTo>
                    <a:cubicBezTo>
                      <a:pt x="18649" y="225282"/>
                      <a:pt x="3037" y="236514"/>
                      <a:pt x="466" y="252316"/>
                    </a:cubicBezTo>
                    <a:cubicBezTo>
                      <a:pt x="-1247" y="263072"/>
                      <a:pt x="1608" y="273828"/>
                      <a:pt x="11604" y="279635"/>
                    </a:cubicBezTo>
                    <a:cubicBezTo>
                      <a:pt x="25598" y="287726"/>
                      <a:pt x="41401" y="291819"/>
                      <a:pt x="57584" y="290106"/>
                    </a:cubicBezTo>
                    <a:cubicBezTo>
                      <a:pt x="70245" y="288773"/>
                      <a:pt x="81193" y="280206"/>
                      <a:pt x="81193" y="266499"/>
                    </a:cubicBezTo>
                    <a:cubicBezTo>
                      <a:pt x="81193" y="254505"/>
                      <a:pt x="70340" y="241845"/>
                      <a:pt x="57584" y="242892"/>
                    </a:cubicBezTo>
                    <a:cubicBezTo>
                      <a:pt x="49111" y="243558"/>
                      <a:pt x="43209" y="242511"/>
                      <a:pt x="35974" y="237942"/>
                    </a:cubicBezTo>
                    <a:lnTo>
                      <a:pt x="47112" y="265261"/>
                    </a:lnTo>
                    <a:cubicBezTo>
                      <a:pt x="43209" y="273353"/>
                      <a:pt x="38545" y="276399"/>
                      <a:pt x="33023" y="274209"/>
                    </a:cubicBezTo>
                    <a:cubicBezTo>
                      <a:pt x="29120" y="271830"/>
                      <a:pt x="28835" y="272115"/>
                      <a:pt x="32167" y="275066"/>
                    </a:cubicBezTo>
                    <a:cubicBezTo>
                      <a:pt x="33309" y="277636"/>
                      <a:pt x="35594" y="280111"/>
                      <a:pt x="37212" y="282396"/>
                    </a:cubicBezTo>
                    <a:cubicBezTo>
                      <a:pt x="42543" y="289630"/>
                      <a:pt x="48255" y="295913"/>
                      <a:pt x="55299" y="301529"/>
                    </a:cubicBezTo>
                    <a:cubicBezTo>
                      <a:pt x="68246" y="311809"/>
                      <a:pt x="84049" y="318663"/>
                      <a:pt x="100422" y="321423"/>
                    </a:cubicBezTo>
                    <a:cubicBezTo>
                      <a:pt x="116796" y="324184"/>
                      <a:pt x="133455" y="323803"/>
                      <a:pt x="149448" y="319139"/>
                    </a:cubicBezTo>
                    <a:cubicBezTo>
                      <a:pt x="157159" y="316854"/>
                      <a:pt x="164870" y="313808"/>
                      <a:pt x="171915" y="309905"/>
                    </a:cubicBezTo>
                    <a:cubicBezTo>
                      <a:pt x="175342" y="308002"/>
                      <a:pt x="178864" y="305812"/>
                      <a:pt x="182101" y="303623"/>
                    </a:cubicBezTo>
                    <a:cubicBezTo>
                      <a:pt x="186861" y="300387"/>
                      <a:pt x="184766" y="303718"/>
                      <a:pt x="182767" y="302862"/>
                    </a:cubicBezTo>
                    <a:lnTo>
                      <a:pt x="172867" y="297055"/>
                    </a:lnTo>
                    <a:cubicBezTo>
                      <a:pt x="169059" y="293818"/>
                      <a:pt x="170487" y="289249"/>
                      <a:pt x="170201" y="297340"/>
                    </a:cubicBezTo>
                    <a:cubicBezTo>
                      <a:pt x="170011" y="301719"/>
                      <a:pt x="170011" y="306003"/>
                      <a:pt x="171058" y="310286"/>
                    </a:cubicBezTo>
                    <a:cubicBezTo>
                      <a:pt x="173343" y="319520"/>
                      <a:pt x="180387" y="327135"/>
                      <a:pt x="189716" y="329705"/>
                    </a:cubicBezTo>
                    <a:cubicBezTo>
                      <a:pt x="201997" y="333037"/>
                      <a:pt x="207899" y="325517"/>
                      <a:pt x="217990" y="321804"/>
                    </a:cubicBezTo>
                    <a:cubicBezTo>
                      <a:pt x="224844" y="319234"/>
                      <a:pt x="231412" y="320948"/>
                      <a:pt x="237886" y="323708"/>
                    </a:cubicBezTo>
                    <a:cubicBezTo>
                      <a:pt x="250832" y="329039"/>
                      <a:pt x="265397" y="315617"/>
                      <a:pt x="265017" y="303052"/>
                    </a:cubicBezTo>
                    <a:cubicBezTo>
                      <a:pt x="264065" y="271734"/>
                      <a:pt x="288625" y="242321"/>
                      <a:pt x="317470" y="232135"/>
                    </a:cubicBezTo>
                    <a:cubicBezTo>
                      <a:pt x="341935" y="223568"/>
                      <a:pt x="388867" y="230613"/>
                      <a:pt x="374207" y="266689"/>
                    </a:cubicBezTo>
                    <a:cubicBezTo>
                      <a:pt x="361926" y="296865"/>
                      <a:pt x="319945" y="283728"/>
                      <a:pt x="309188" y="259645"/>
                    </a:cubicBezTo>
                    <a:cubicBezTo>
                      <a:pt x="302714" y="245177"/>
                      <a:pt x="302810" y="226234"/>
                      <a:pt x="310425" y="212241"/>
                    </a:cubicBezTo>
                    <a:cubicBezTo>
                      <a:pt x="315471" y="203007"/>
                      <a:pt x="328227" y="189110"/>
                      <a:pt x="339460" y="196154"/>
                    </a:cubicBezTo>
                    <a:lnTo>
                      <a:pt x="339460" y="166931"/>
                    </a:lnTo>
                    <a:cubicBezTo>
                      <a:pt x="321468" y="178448"/>
                      <a:pt x="303190" y="188919"/>
                      <a:pt x="286436" y="202246"/>
                    </a:cubicBezTo>
                    <a:cubicBezTo>
                      <a:pt x="269681" y="215572"/>
                      <a:pt x="255021" y="230517"/>
                      <a:pt x="241598" y="246795"/>
                    </a:cubicBezTo>
                    <a:cubicBezTo>
                      <a:pt x="239599" y="249174"/>
                      <a:pt x="233126" y="254791"/>
                      <a:pt x="232364" y="257646"/>
                    </a:cubicBezTo>
                    <a:cubicBezTo>
                      <a:pt x="230936" y="263167"/>
                      <a:pt x="229889" y="255457"/>
                      <a:pt x="233031" y="260312"/>
                    </a:cubicBezTo>
                    <a:cubicBezTo>
                      <a:pt x="230841" y="256885"/>
                      <a:pt x="230936" y="251745"/>
                      <a:pt x="231317" y="247842"/>
                    </a:cubicBezTo>
                    <a:cubicBezTo>
                      <a:pt x="233031" y="228899"/>
                      <a:pt x="241408" y="211003"/>
                      <a:pt x="231127" y="192632"/>
                    </a:cubicBezTo>
                    <a:cubicBezTo>
                      <a:pt x="220846" y="174260"/>
                      <a:pt x="201616" y="173784"/>
                      <a:pt x="184671" y="165312"/>
                    </a:cubicBezTo>
                    <a:cubicBezTo>
                      <a:pt x="171534" y="158744"/>
                      <a:pt x="163157" y="144846"/>
                      <a:pt x="159158" y="131139"/>
                    </a:cubicBezTo>
                    <a:cubicBezTo>
                      <a:pt x="147068" y="90112"/>
                      <a:pt x="172962" y="50513"/>
                      <a:pt x="194286" y="17483"/>
                    </a:cubicBezTo>
                    <a:cubicBezTo>
                      <a:pt x="201140" y="6821"/>
                      <a:pt x="184385" y="-6600"/>
                      <a:pt x="176389" y="3680"/>
                    </a:cubicBezTo>
                    <a:lnTo>
                      <a:pt x="176389" y="368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5" name="Google Shape;405;p8"/>
              <p:cNvSpPr/>
              <p:nvPr/>
            </p:nvSpPr>
            <p:spPr>
              <a:xfrm>
                <a:off x="4568963" y="5291976"/>
                <a:ext cx="444752" cy="283683"/>
              </a:xfrm>
              <a:custGeom>
                <a:avLst/>
                <a:gdLst/>
                <a:ahLst/>
                <a:cxnLst/>
                <a:rect l="l" t="t" r="r" b="b"/>
                <a:pathLst>
                  <a:path w="444752" h="283683" extrusionOk="0">
                    <a:moveTo>
                      <a:pt x="432089" y="35297"/>
                    </a:moveTo>
                    <a:cubicBezTo>
                      <a:pt x="399437" y="35964"/>
                      <a:pt x="384681" y="77561"/>
                      <a:pt x="406196" y="100502"/>
                    </a:cubicBezTo>
                    <a:cubicBezTo>
                      <a:pt x="416953" y="112020"/>
                      <a:pt x="437706" y="100122"/>
                      <a:pt x="432946" y="84987"/>
                    </a:cubicBezTo>
                    <a:cubicBezTo>
                      <a:pt x="428186" y="69851"/>
                      <a:pt x="423426" y="54907"/>
                      <a:pt x="418571" y="39866"/>
                    </a:cubicBezTo>
                    <a:lnTo>
                      <a:pt x="382397" y="49861"/>
                    </a:lnTo>
                    <a:cubicBezTo>
                      <a:pt x="397628" y="91745"/>
                      <a:pt x="410004" y="136198"/>
                      <a:pt x="395534" y="180271"/>
                    </a:cubicBezTo>
                    <a:cubicBezTo>
                      <a:pt x="385348" y="211398"/>
                      <a:pt x="357931" y="241288"/>
                      <a:pt x="323565" y="242430"/>
                    </a:cubicBezTo>
                    <a:lnTo>
                      <a:pt x="338321" y="248522"/>
                    </a:lnTo>
                    <a:cubicBezTo>
                      <a:pt x="303955" y="218347"/>
                      <a:pt x="265210" y="189314"/>
                      <a:pt x="253406" y="142766"/>
                    </a:cubicBezTo>
                    <a:cubicBezTo>
                      <a:pt x="242839" y="101359"/>
                      <a:pt x="255310" y="60427"/>
                      <a:pt x="280442" y="27016"/>
                    </a:cubicBezTo>
                    <a:cubicBezTo>
                      <a:pt x="291389" y="12452"/>
                      <a:pt x="273302" y="-1732"/>
                      <a:pt x="259784" y="172"/>
                    </a:cubicBezTo>
                    <a:cubicBezTo>
                      <a:pt x="235509" y="3599"/>
                      <a:pt x="220849" y="19972"/>
                      <a:pt x="201143" y="32537"/>
                    </a:cubicBezTo>
                    <a:cubicBezTo>
                      <a:pt x="180009" y="46054"/>
                      <a:pt x="154687" y="38914"/>
                      <a:pt x="131079" y="41199"/>
                    </a:cubicBezTo>
                    <a:cubicBezTo>
                      <a:pt x="102139" y="43959"/>
                      <a:pt x="83290" y="58238"/>
                      <a:pt x="67678" y="82035"/>
                    </a:cubicBezTo>
                    <a:cubicBezTo>
                      <a:pt x="63489" y="88508"/>
                      <a:pt x="57397" y="99741"/>
                      <a:pt x="51780" y="102311"/>
                    </a:cubicBezTo>
                    <a:cubicBezTo>
                      <a:pt x="50828" y="102787"/>
                      <a:pt x="46544" y="103453"/>
                      <a:pt x="46925" y="103453"/>
                    </a:cubicBezTo>
                    <a:cubicBezTo>
                      <a:pt x="48543" y="103263"/>
                      <a:pt x="42736" y="103358"/>
                      <a:pt x="45497" y="103548"/>
                    </a:cubicBezTo>
                    <a:cubicBezTo>
                      <a:pt x="44831" y="103548"/>
                      <a:pt x="42070" y="103453"/>
                      <a:pt x="42165" y="102596"/>
                    </a:cubicBezTo>
                    <a:cubicBezTo>
                      <a:pt x="42070" y="103548"/>
                      <a:pt x="45783" y="107070"/>
                      <a:pt x="45973" y="109545"/>
                    </a:cubicBezTo>
                    <a:cubicBezTo>
                      <a:pt x="42927" y="76324"/>
                      <a:pt x="-4671" y="82131"/>
                      <a:pt x="374" y="115733"/>
                    </a:cubicBezTo>
                    <a:cubicBezTo>
                      <a:pt x="4753" y="144766"/>
                      <a:pt x="39405" y="152952"/>
                      <a:pt x="63204" y="143814"/>
                    </a:cubicBezTo>
                    <a:cubicBezTo>
                      <a:pt x="77388" y="138388"/>
                      <a:pt x="86812" y="128583"/>
                      <a:pt x="95285" y="116304"/>
                    </a:cubicBezTo>
                    <a:cubicBezTo>
                      <a:pt x="102425" y="105928"/>
                      <a:pt x="107565" y="92030"/>
                      <a:pt x="118798" y="85367"/>
                    </a:cubicBezTo>
                    <a:cubicBezTo>
                      <a:pt x="130031" y="78704"/>
                      <a:pt x="143644" y="79846"/>
                      <a:pt x="155734" y="79656"/>
                    </a:cubicBezTo>
                    <a:cubicBezTo>
                      <a:pt x="170204" y="79465"/>
                      <a:pt x="185436" y="79180"/>
                      <a:pt x="199334" y="74611"/>
                    </a:cubicBezTo>
                    <a:cubicBezTo>
                      <a:pt x="213233" y="70042"/>
                      <a:pt x="224181" y="61950"/>
                      <a:pt x="235318" y="53003"/>
                    </a:cubicBezTo>
                    <a:cubicBezTo>
                      <a:pt x="243315" y="46530"/>
                      <a:pt x="253596" y="36059"/>
                      <a:pt x="264544" y="36154"/>
                    </a:cubicBezTo>
                    <a:lnTo>
                      <a:pt x="251597" y="4932"/>
                    </a:lnTo>
                    <a:cubicBezTo>
                      <a:pt x="223133" y="33298"/>
                      <a:pt x="208854" y="74230"/>
                      <a:pt x="208188" y="113924"/>
                    </a:cubicBezTo>
                    <a:cubicBezTo>
                      <a:pt x="207426" y="156474"/>
                      <a:pt x="223609" y="195026"/>
                      <a:pt x="251121" y="226914"/>
                    </a:cubicBezTo>
                    <a:cubicBezTo>
                      <a:pt x="265591" y="243668"/>
                      <a:pt x="282536" y="258803"/>
                      <a:pt x="300242" y="272129"/>
                    </a:cubicBezTo>
                    <a:cubicBezTo>
                      <a:pt x="311000" y="280316"/>
                      <a:pt x="318425" y="285361"/>
                      <a:pt x="332419" y="283171"/>
                    </a:cubicBezTo>
                    <a:cubicBezTo>
                      <a:pt x="341272" y="281744"/>
                      <a:pt x="349649" y="279078"/>
                      <a:pt x="357931" y="275652"/>
                    </a:cubicBezTo>
                    <a:cubicBezTo>
                      <a:pt x="395058" y="260516"/>
                      <a:pt x="422665" y="227200"/>
                      <a:pt x="434945" y="189505"/>
                    </a:cubicBezTo>
                    <a:cubicBezTo>
                      <a:pt x="451224" y="139340"/>
                      <a:pt x="438658" y="81940"/>
                      <a:pt x="416572" y="35488"/>
                    </a:cubicBezTo>
                    <a:cubicBezTo>
                      <a:pt x="412193" y="26350"/>
                      <a:pt x="399056" y="23970"/>
                      <a:pt x="390869" y="28729"/>
                    </a:cubicBezTo>
                    <a:cubicBezTo>
                      <a:pt x="381350" y="34250"/>
                      <a:pt x="379922" y="45102"/>
                      <a:pt x="384110" y="54430"/>
                    </a:cubicBezTo>
                    <a:cubicBezTo>
                      <a:pt x="390584" y="68804"/>
                      <a:pt x="397057" y="83083"/>
                      <a:pt x="403530" y="97456"/>
                    </a:cubicBezTo>
                    <a:lnTo>
                      <a:pt x="428662" y="78038"/>
                    </a:lnTo>
                    <a:cubicBezTo>
                      <a:pt x="424283" y="74325"/>
                      <a:pt x="424854" y="62997"/>
                      <a:pt x="431899" y="62236"/>
                    </a:cubicBezTo>
                    <a:cubicBezTo>
                      <a:pt x="448558" y="60332"/>
                      <a:pt x="449510" y="35107"/>
                      <a:pt x="431899" y="35488"/>
                    </a:cubicBezTo>
                    <a:lnTo>
                      <a:pt x="431899" y="3548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6" name="Google Shape;406;p8"/>
              <p:cNvSpPr/>
              <p:nvPr/>
            </p:nvSpPr>
            <p:spPr>
              <a:xfrm>
                <a:off x="4651524" y="5097675"/>
                <a:ext cx="250997" cy="102208"/>
              </a:xfrm>
              <a:custGeom>
                <a:avLst/>
                <a:gdLst/>
                <a:ahLst/>
                <a:cxnLst/>
                <a:rect l="l" t="t" r="r" b="b"/>
                <a:pathLst>
                  <a:path w="250997" h="102208" extrusionOk="0">
                    <a:moveTo>
                      <a:pt x="245668" y="44360"/>
                    </a:moveTo>
                    <a:cubicBezTo>
                      <a:pt x="226248" y="29415"/>
                      <a:pt x="195310" y="18468"/>
                      <a:pt x="174938" y="38172"/>
                    </a:cubicBezTo>
                    <a:cubicBezTo>
                      <a:pt x="168940" y="43979"/>
                      <a:pt x="163990" y="53498"/>
                      <a:pt x="156850" y="54926"/>
                    </a:cubicBezTo>
                    <a:cubicBezTo>
                      <a:pt x="147045" y="56925"/>
                      <a:pt x="135717" y="53498"/>
                      <a:pt x="126197" y="51689"/>
                    </a:cubicBezTo>
                    <a:cubicBezTo>
                      <a:pt x="114107" y="49405"/>
                      <a:pt x="101541" y="47025"/>
                      <a:pt x="89261" y="48072"/>
                    </a:cubicBezTo>
                    <a:cubicBezTo>
                      <a:pt x="74886" y="49310"/>
                      <a:pt x="63272" y="55116"/>
                      <a:pt x="50706" y="61684"/>
                    </a:cubicBezTo>
                    <a:cubicBezTo>
                      <a:pt x="44043" y="65206"/>
                      <a:pt x="37379" y="68157"/>
                      <a:pt x="36617" y="57972"/>
                    </a:cubicBezTo>
                    <a:cubicBezTo>
                      <a:pt x="35856" y="47787"/>
                      <a:pt x="46423" y="37125"/>
                      <a:pt x="53848" y="31414"/>
                    </a:cubicBezTo>
                    <a:cubicBezTo>
                      <a:pt x="66128" y="21990"/>
                      <a:pt x="63653" y="-189"/>
                      <a:pt x="45375" y="1"/>
                    </a:cubicBezTo>
                    <a:cubicBezTo>
                      <a:pt x="5012" y="477"/>
                      <a:pt x="-9553" y="53308"/>
                      <a:pt x="18625" y="78914"/>
                    </a:cubicBezTo>
                    <a:cubicBezTo>
                      <a:pt x="53182" y="110326"/>
                      <a:pt x="96401" y="91098"/>
                      <a:pt x="127625" y="65873"/>
                    </a:cubicBezTo>
                    <a:cubicBezTo>
                      <a:pt x="135241" y="59780"/>
                      <a:pt x="134003" y="46739"/>
                      <a:pt x="127625" y="40362"/>
                    </a:cubicBezTo>
                    <a:cubicBezTo>
                      <a:pt x="120105" y="32842"/>
                      <a:pt x="109633" y="34175"/>
                      <a:pt x="102112" y="40362"/>
                    </a:cubicBezTo>
                    <a:cubicBezTo>
                      <a:pt x="87547" y="52261"/>
                      <a:pt x="67366" y="65492"/>
                      <a:pt x="47660" y="58448"/>
                    </a:cubicBezTo>
                    <a:cubicBezTo>
                      <a:pt x="41758" y="56354"/>
                      <a:pt x="36046" y="51594"/>
                      <a:pt x="36046" y="44931"/>
                    </a:cubicBezTo>
                    <a:cubicBezTo>
                      <a:pt x="36046" y="39410"/>
                      <a:pt x="39759" y="33603"/>
                      <a:pt x="45471" y="33698"/>
                    </a:cubicBezTo>
                    <a:lnTo>
                      <a:pt x="36998" y="2286"/>
                    </a:lnTo>
                    <a:cubicBezTo>
                      <a:pt x="23671" y="11900"/>
                      <a:pt x="10058" y="22371"/>
                      <a:pt x="3775" y="38077"/>
                    </a:cubicBezTo>
                    <a:cubicBezTo>
                      <a:pt x="-2128" y="52736"/>
                      <a:pt x="-1176" y="69299"/>
                      <a:pt x="7106" y="83007"/>
                    </a:cubicBezTo>
                    <a:cubicBezTo>
                      <a:pt x="16245" y="98047"/>
                      <a:pt x="33190" y="104520"/>
                      <a:pt x="50135" y="101474"/>
                    </a:cubicBezTo>
                    <a:cubicBezTo>
                      <a:pt x="64415" y="98904"/>
                      <a:pt x="76219" y="87766"/>
                      <a:pt x="90784" y="86815"/>
                    </a:cubicBezTo>
                    <a:cubicBezTo>
                      <a:pt x="117629" y="85006"/>
                      <a:pt x="143808" y="100046"/>
                      <a:pt x="170558" y="91288"/>
                    </a:cubicBezTo>
                    <a:cubicBezTo>
                      <a:pt x="187313" y="85767"/>
                      <a:pt x="192930" y="74344"/>
                      <a:pt x="201212" y="60161"/>
                    </a:cubicBezTo>
                    <a:cubicBezTo>
                      <a:pt x="202259" y="58353"/>
                      <a:pt x="207304" y="54450"/>
                      <a:pt x="203116" y="56163"/>
                    </a:cubicBezTo>
                    <a:cubicBezTo>
                      <a:pt x="205876" y="55021"/>
                      <a:pt x="209208" y="55497"/>
                      <a:pt x="212064" y="55973"/>
                    </a:cubicBezTo>
                    <a:cubicBezTo>
                      <a:pt x="219775" y="57210"/>
                      <a:pt x="227486" y="60637"/>
                      <a:pt x="234530" y="63874"/>
                    </a:cubicBezTo>
                    <a:cubicBezTo>
                      <a:pt x="247953" y="70156"/>
                      <a:pt x="257282" y="53213"/>
                      <a:pt x="245859" y="44455"/>
                    </a:cubicBezTo>
                    <a:lnTo>
                      <a:pt x="245859" y="4445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7" name="Google Shape;407;p8"/>
              <p:cNvSpPr/>
              <p:nvPr/>
            </p:nvSpPr>
            <p:spPr>
              <a:xfrm>
                <a:off x="4871294" y="5180700"/>
                <a:ext cx="58499" cy="45645"/>
              </a:xfrm>
              <a:custGeom>
                <a:avLst/>
                <a:gdLst/>
                <a:ahLst/>
                <a:cxnLst/>
                <a:rect l="l" t="t" r="r" b="b"/>
                <a:pathLst>
                  <a:path w="58499" h="45645" extrusionOk="0">
                    <a:moveTo>
                      <a:pt x="50459" y="4075"/>
                    </a:moveTo>
                    <a:cubicBezTo>
                      <a:pt x="37512" y="-495"/>
                      <a:pt x="22852" y="-399"/>
                      <a:pt x="10001" y="4360"/>
                    </a:cubicBezTo>
                    <a:cubicBezTo>
                      <a:pt x="7145" y="5407"/>
                      <a:pt x="4860" y="6740"/>
                      <a:pt x="2956" y="9215"/>
                    </a:cubicBezTo>
                    <a:cubicBezTo>
                      <a:pt x="1147" y="11499"/>
                      <a:pt x="-90" y="14450"/>
                      <a:pt x="5" y="17496"/>
                    </a:cubicBezTo>
                    <a:cubicBezTo>
                      <a:pt x="291" y="23779"/>
                      <a:pt x="4099" y="28633"/>
                      <a:pt x="10001" y="30632"/>
                    </a:cubicBezTo>
                    <a:cubicBezTo>
                      <a:pt x="21805" y="34726"/>
                      <a:pt x="34752" y="32917"/>
                      <a:pt x="45604" y="26920"/>
                    </a:cubicBezTo>
                    <a:cubicBezTo>
                      <a:pt x="51887" y="23398"/>
                      <a:pt x="54267" y="15307"/>
                      <a:pt x="51506" y="8834"/>
                    </a:cubicBezTo>
                    <a:cubicBezTo>
                      <a:pt x="48746" y="2361"/>
                      <a:pt x="41511" y="-1351"/>
                      <a:pt x="34371" y="457"/>
                    </a:cubicBezTo>
                    <a:cubicBezTo>
                      <a:pt x="28659" y="1885"/>
                      <a:pt x="23043" y="4646"/>
                      <a:pt x="19044" y="9120"/>
                    </a:cubicBezTo>
                    <a:cubicBezTo>
                      <a:pt x="17045" y="11309"/>
                      <a:pt x="15141" y="13689"/>
                      <a:pt x="13904" y="16449"/>
                    </a:cubicBezTo>
                    <a:cubicBezTo>
                      <a:pt x="11905" y="20923"/>
                      <a:pt x="10953" y="24255"/>
                      <a:pt x="10667" y="29205"/>
                    </a:cubicBezTo>
                    <a:cubicBezTo>
                      <a:pt x="10382" y="33583"/>
                      <a:pt x="12666" y="37867"/>
                      <a:pt x="15522" y="40913"/>
                    </a:cubicBezTo>
                    <a:cubicBezTo>
                      <a:pt x="19044" y="44816"/>
                      <a:pt x="24471" y="46148"/>
                      <a:pt x="29516" y="45482"/>
                    </a:cubicBezTo>
                    <a:cubicBezTo>
                      <a:pt x="33990" y="44911"/>
                      <a:pt x="37608" y="42817"/>
                      <a:pt x="40368" y="39200"/>
                    </a:cubicBezTo>
                    <a:cubicBezTo>
                      <a:pt x="41796" y="37581"/>
                      <a:pt x="42843" y="35677"/>
                      <a:pt x="43319" y="33583"/>
                    </a:cubicBezTo>
                    <a:cubicBezTo>
                      <a:pt x="44081" y="30632"/>
                      <a:pt x="44081" y="27681"/>
                      <a:pt x="43319" y="24731"/>
                    </a:cubicBezTo>
                    <a:lnTo>
                      <a:pt x="43319" y="24255"/>
                    </a:lnTo>
                    <a:cubicBezTo>
                      <a:pt x="43415" y="25683"/>
                      <a:pt x="43605" y="27206"/>
                      <a:pt x="43795" y="28633"/>
                    </a:cubicBezTo>
                    <a:cubicBezTo>
                      <a:pt x="43700" y="27396"/>
                      <a:pt x="43700" y="26158"/>
                      <a:pt x="43795" y="24921"/>
                    </a:cubicBezTo>
                    <a:lnTo>
                      <a:pt x="43224" y="29205"/>
                    </a:lnTo>
                    <a:cubicBezTo>
                      <a:pt x="43415" y="27967"/>
                      <a:pt x="43795" y="26729"/>
                      <a:pt x="44271" y="25587"/>
                    </a:cubicBezTo>
                    <a:lnTo>
                      <a:pt x="42653" y="29300"/>
                    </a:lnTo>
                    <a:cubicBezTo>
                      <a:pt x="43129" y="28158"/>
                      <a:pt x="43795" y="27110"/>
                      <a:pt x="44557" y="26063"/>
                    </a:cubicBezTo>
                    <a:lnTo>
                      <a:pt x="42177" y="29205"/>
                    </a:lnTo>
                    <a:cubicBezTo>
                      <a:pt x="42939" y="28253"/>
                      <a:pt x="43795" y="27301"/>
                      <a:pt x="44843" y="26539"/>
                    </a:cubicBezTo>
                    <a:lnTo>
                      <a:pt x="41796" y="28824"/>
                    </a:lnTo>
                    <a:cubicBezTo>
                      <a:pt x="42653" y="28158"/>
                      <a:pt x="43605" y="27586"/>
                      <a:pt x="44557" y="27110"/>
                    </a:cubicBezTo>
                    <a:lnTo>
                      <a:pt x="41130" y="28538"/>
                    </a:lnTo>
                    <a:cubicBezTo>
                      <a:pt x="41130" y="28538"/>
                      <a:pt x="41701" y="28348"/>
                      <a:pt x="41987" y="28253"/>
                    </a:cubicBezTo>
                    <a:lnTo>
                      <a:pt x="30849" y="1790"/>
                    </a:lnTo>
                    <a:cubicBezTo>
                      <a:pt x="29516" y="2552"/>
                      <a:pt x="28183" y="3218"/>
                      <a:pt x="26850" y="3789"/>
                    </a:cubicBezTo>
                    <a:lnTo>
                      <a:pt x="30277" y="2361"/>
                    </a:lnTo>
                    <a:cubicBezTo>
                      <a:pt x="27612" y="3408"/>
                      <a:pt x="24947" y="4170"/>
                      <a:pt x="22091" y="4550"/>
                    </a:cubicBezTo>
                    <a:lnTo>
                      <a:pt x="25899" y="4075"/>
                    </a:lnTo>
                    <a:cubicBezTo>
                      <a:pt x="22662" y="4455"/>
                      <a:pt x="19520" y="4646"/>
                      <a:pt x="16284" y="4170"/>
                    </a:cubicBezTo>
                    <a:lnTo>
                      <a:pt x="19996" y="4646"/>
                    </a:lnTo>
                    <a:cubicBezTo>
                      <a:pt x="19044" y="4550"/>
                      <a:pt x="18092" y="4360"/>
                      <a:pt x="17236" y="4170"/>
                    </a:cubicBezTo>
                    <a:lnTo>
                      <a:pt x="20472" y="29109"/>
                    </a:lnTo>
                    <a:cubicBezTo>
                      <a:pt x="21519" y="28538"/>
                      <a:pt x="22567" y="28062"/>
                      <a:pt x="23709" y="27586"/>
                    </a:cubicBezTo>
                    <a:lnTo>
                      <a:pt x="20472" y="28919"/>
                    </a:lnTo>
                    <a:cubicBezTo>
                      <a:pt x="25232" y="26920"/>
                      <a:pt x="30277" y="25683"/>
                      <a:pt x="35418" y="24921"/>
                    </a:cubicBezTo>
                    <a:lnTo>
                      <a:pt x="32086" y="25397"/>
                    </a:lnTo>
                    <a:cubicBezTo>
                      <a:pt x="36846" y="24731"/>
                      <a:pt x="41606" y="24731"/>
                      <a:pt x="46366" y="25397"/>
                    </a:cubicBezTo>
                    <a:lnTo>
                      <a:pt x="43415" y="25016"/>
                    </a:lnTo>
                    <a:cubicBezTo>
                      <a:pt x="43415" y="25016"/>
                      <a:pt x="44176" y="25111"/>
                      <a:pt x="44652" y="25207"/>
                    </a:cubicBezTo>
                    <a:cubicBezTo>
                      <a:pt x="47698" y="25683"/>
                      <a:pt x="50364" y="25683"/>
                      <a:pt x="53125" y="24064"/>
                    </a:cubicBezTo>
                    <a:cubicBezTo>
                      <a:pt x="55409" y="22732"/>
                      <a:pt x="57599" y="20066"/>
                      <a:pt x="58170" y="17496"/>
                    </a:cubicBezTo>
                    <a:cubicBezTo>
                      <a:pt x="59598" y="11309"/>
                      <a:pt x="56266" y="5978"/>
                      <a:pt x="50459" y="3884"/>
                    </a:cubicBezTo>
                    <a:lnTo>
                      <a:pt x="50459" y="388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8" name="Google Shape;408;p8"/>
              <p:cNvSpPr/>
              <p:nvPr/>
            </p:nvSpPr>
            <p:spPr>
              <a:xfrm>
                <a:off x="4433457" y="5102869"/>
                <a:ext cx="25738" cy="62302"/>
              </a:xfrm>
              <a:custGeom>
                <a:avLst/>
                <a:gdLst/>
                <a:ahLst/>
                <a:cxnLst/>
                <a:rect l="l" t="t" r="r" b="b"/>
                <a:pathLst>
                  <a:path w="25738" h="62302" extrusionOk="0">
                    <a:moveTo>
                      <a:pt x="12600" y="3564"/>
                    </a:moveTo>
                    <a:cubicBezTo>
                      <a:pt x="4033" y="18604"/>
                      <a:pt x="-442" y="35929"/>
                      <a:pt x="34" y="53253"/>
                    </a:cubicBezTo>
                    <a:cubicBezTo>
                      <a:pt x="130" y="58013"/>
                      <a:pt x="4128" y="62487"/>
                      <a:pt x="9078" y="62297"/>
                    </a:cubicBezTo>
                    <a:cubicBezTo>
                      <a:pt x="13552" y="62106"/>
                      <a:pt x="18598" y="58298"/>
                      <a:pt x="18122" y="53253"/>
                    </a:cubicBezTo>
                    <a:cubicBezTo>
                      <a:pt x="17741" y="49446"/>
                      <a:pt x="17551" y="45543"/>
                      <a:pt x="17646" y="41736"/>
                    </a:cubicBezTo>
                    <a:cubicBezTo>
                      <a:pt x="17646" y="39832"/>
                      <a:pt x="17836" y="37928"/>
                      <a:pt x="18027" y="36024"/>
                    </a:cubicBezTo>
                    <a:cubicBezTo>
                      <a:pt x="18027" y="35453"/>
                      <a:pt x="18122" y="34977"/>
                      <a:pt x="18217" y="34406"/>
                    </a:cubicBezTo>
                    <a:cubicBezTo>
                      <a:pt x="18312" y="33454"/>
                      <a:pt x="18312" y="33359"/>
                      <a:pt x="18217" y="33835"/>
                    </a:cubicBezTo>
                    <a:cubicBezTo>
                      <a:pt x="18217" y="34406"/>
                      <a:pt x="18217" y="34215"/>
                      <a:pt x="18217" y="33263"/>
                    </a:cubicBezTo>
                    <a:cubicBezTo>
                      <a:pt x="18217" y="32692"/>
                      <a:pt x="18407" y="32217"/>
                      <a:pt x="18503" y="31645"/>
                    </a:cubicBezTo>
                    <a:cubicBezTo>
                      <a:pt x="19169" y="27838"/>
                      <a:pt x="20026" y="24125"/>
                      <a:pt x="21168" y="20413"/>
                    </a:cubicBezTo>
                    <a:cubicBezTo>
                      <a:pt x="22310" y="16701"/>
                      <a:pt x="23453" y="13750"/>
                      <a:pt x="24881" y="10704"/>
                    </a:cubicBezTo>
                    <a:cubicBezTo>
                      <a:pt x="26499" y="7372"/>
                      <a:pt x="25928" y="2803"/>
                      <a:pt x="22310" y="899"/>
                    </a:cubicBezTo>
                    <a:cubicBezTo>
                      <a:pt x="18883" y="-910"/>
                      <a:pt x="14504" y="42"/>
                      <a:pt x="12505" y="3469"/>
                    </a:cubicBezTo>
                    <a:lnTo>
                      <a:pt x="12505" y="3469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9" name="Google Shape;409;p8"/>
              <p:cNvSpPr/>
              <p:nvPr/>
            </p:nvSpPr>
            <p:spPr>
              <a:xfrm>
                <a:off x="4430943" y="5318742"/>
                <a:ext cx="22301" cy="44675"/>
              </a:xfrm>
              <a:custGeom>
                <a:avLst/>
                <a:gdLst/>
                <a:ahLst/>
                <a:cxnLst/>
                <a:rect l="l" t="t" r="r" b="b"/>
                <a:pathLst>
                  <a:path w="22301" h="44675" extrusionOk="0">
                    <a:moveTo>
                      <a:pt x="264" y="8056"/>
                    </a:moveTo>
                    <a:cubicBezTo>
                      <a:pt x="3500" y="18717"/>
                      <a:pt x="6737" y="29378"/>
                      <a:pt x="9974" y="40040"/>
                    </a:cubicBezTo>
                    <a:cubicBezTo>
                      <a:pt x="10926" y="43181"/>
                      <a:pt x="14353" y="45466"/>
                      <a:pt x="17685" y="44419"/>
                    </a:cubicBezTo>
                    <a:cubicBezTo>
                      <a:pt x="21017" y="43371"/>
                      <a:pt x="23016" y="40135"/>
                      <a:pt x="22064" y="36708"/>
                    </a:cubicBezTo>
                    <a:cubicBezTo>
                      <a:pt x="18922" y="26047"/>
                      <a:pt x="15685" y="15386"/>
                      <a:pt x="12544" y="4724"/>
                    </a:cubicBezTo>
                    <a:cubicBezTo>
                      <a:pt x="11592" y="1583"/>
                      <a:pt x="8070" y="-797"/>
                      <a:pt x="4738" y="250"/>
                    </a:cubicBezTo>
                    <a:cubicBezTo>
                      <a:pt x="1406" y="1298"/>
                      <a:pt x="-783" y="4629"/>
                      <a:pt x="264" y="8056"/>
                    </a:cubicBezTo>
                    <a:lnTo>
                      <a:pt x="264" y="80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0" name="Google Shape;410;p8"/>
              <p:cNvSpPr/>
              <p:nvPr/>
            </p:nvSpPr>
            <p:spPr>
              <a:xfrm>
                <a:off x="4456503" y="5455455"/>
                <a:ext cx="25997" cy="48371"/>
              </a:xfrm>
              <a:custGeom>
                <a:avLst/>
                <a:gdLst/>
                <a:ahLst/>
                <a:cxnLst/>
                <a:rect l="l" t="t" r="r" b="b"/>
                <a:pathLst>
                  <a:path w="25997" h="48371" extrusionOk="0">
                    <a:moveTo>
                      <a:pt x="312" y="10129"/>
                    </a:moveTo>
                    <a:cubicBezTo>
                      <a:pt x="3358" y="20791"/>
                      <a:pt x="6404" y="31547"/>
                      <a:pt x="9546" y="42208"/>
                    </a:cubicBezTo>
                    <a:cubicBezTo>
                      <a:pt x="10783" y="46397"/>
                      <a:pt x="15543" y="49443"/>
                      <a:pt x="19827" y="48015"/>
                    </a:cubicBezTo>
                    <a:cubicBezTo>
                      <a:pt x="24111" y="46587"/>
                      <a:pt x="27062" y="42208"/>
                      <a:pt x="25634" y="37734"/>
                    </a:cubicBezTo>
                    <a:cubicBezTo>
                      <a:pt x="22302" y="27073"/>
                      <a:pt x="18875" y="16507"/>
                      <a:pt x="15543" y="5846"/>
                    </a:cubicBezTo>
                    <a:cubicBezTo>
                      <a:pt x="14306" y="1943"/>
                      <a:pt x="10022" y="-1008"/>
                      <a:pt x="5833" y="325"/>
                    </a:cubicBezTo>
                    <a:cubicBezTo>
                      <a:pt x="1645" y="1657"/>
                      <a:pt x="-926" y="5846"/>
                      <a:pt x="312" y="10034"/>
                    </a:cubicBezTo>
                    <a:lnTo>
                      <a:pt x="312" y="1003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1" name="Google Shape;411;p8"/>
              <p:cNvSpPr/>
              <p:nvPr/>
            </p:nvSpPr>
            <p:spPr>
              <a:xfrm>
                <a:off x="4555259" y="5620780"/>
                <a:ext cx="53609" cy="42492"/>
              </a:xfrm>
              <a:custGeom>
                <a:avLst/>
                <a:gdLst/>
                <a:ahLst/>
                <a:cxnLst/>
                <a:rect l="l" t="t" r="r" b="b"/>
                <a:pathLst>
                  <a:path w="53609" h="42492" extrusionOk="0">
                    <a:moveTo>
                      <a:pt x="4654" y="11767"/>
                    </a:moveTo>
                    <a:cubicBezTo>
                      <a:pt x="6558" y="12338"/>
                      <a:pt x="8557" y="13004"/>
                      <a:pt x="10365" y="13766"/>
                    </a:cubicBezTo>
                    <a:cubicBezTo>
                      <a:pt x="9509" y="13385"/>
                      <a:pt x="10365" y="13766"/>
                      <a:pt x="10841" y="13956"/>
                    </a:cubicBezTo>
                    <a:cubicBezTo>
                      <a:pt x="11317" y="14146"/>
                      <a:pt x="11793" y="14337"/>
                      <a:pt x="12174" y="14622"/>
                    </a:cubicBezTo>
                    <a:cubicBezTo>
                      <a:pt x="13126" y="15098"/>
                      <a:pt x="13983" y="15479"/>
                      <a:pt x="14840" y="15955"/>
                    </a:cubicBezTo>
                    <a:cubicBezTo>
                      <a:pt x="16553" y="16907"/>
                      <a:pt x="18171" y="17859"/>
                      <a:pt x="19790" y="18906"/>
                    </a:cubicBezTo>
                    <a:cubicBezTo>
                      <a:pt x="20647" y="19477"/>
                      <a:pt x="21503" y="20048"/>
                      <a:pt x="22265" y="20619"/>
                    </a:cubicBezTo>
                    <a:cubicBezTo>
                      <a:pt x="22646" y="20905"/>
                      <a:pt x="23122" y="21191"/>
                      <a:pt x="23502" y="21571"/>
                    </a:cubicBezTo>
                    <a:cubicBezTo>
                      <a:pt x="22741" y="21000"/>
                      <a:pt x="23217" y="21381"/>
                      <a:pt x="23693" y="21762"/>
                    </a:cubicBezTo>
                    <a:cubicBezTo>
                      <a:pt x="26739" y="24236"/>
                      <a:pt x="29595" y="26997"/>
                      <a:pt x="32260" y="29853"/>
                    </a:cubicBezTo>
                    <a:cubicBezTo>
                      <a:pt x="32927" y="30614"/>
                      <a:pt x="33593" y="31376"/>
                      <a:pt x="34260" y="32137"/>
                    </a:cubicBezTo>
                    <a:cubicBezTo>
                      <a:pt x="34545" y="32423"/>
                      <a:pt x="34736" y="32804"/>
                      <a:pt x="35021" y="33089"/>
                    </a:cubicBezTo>
                    <a:cubicBezTo>
                      <a:pt x="33784" y="31661"/>
                      <a:pt x="35021" y="33184"/>
                      <a:pt x="35307" y="33470"/>
                    </a:cubicBezTo>
                    <a:cubicBezTo>
                      <a:pt x="36544" y="35088"/>
                      <a:pt x="37592" y="36802"/>
                      <a:pt x="38639" y="38515"/>
                    </a:cubicBezTo>
                    <a:cubicBezTo>
                      <a:pt x="40828" y="42132"/>
                      <a:pt x="45969" y="43750"/>
                      <a:pt x="49586" y="41371"/>
                    </a:cubicBezTo>
                    <a:cubicBezTo>
                      <a:pt x="53013" y="39181"/>
                      <a:pt x="55012" y="34136"/>
                      <a:pt x="52442" y="30424"/>
                    </a:cubicBezTo>
                    <a:cubicBezTo>
                      <a:pt x="41971" y="14908"/>
                      <a:pt x="26073" y="3866"/>
                      <a:pt x="7605" y="153"/>
                    </a:cubicBezTo>
                    <a:cubicBezTo>
                      <a:pt x="4558" y="-513"/>
                      <a:pt x="941" y="1010"/>
                      <a:pt x="179" y="4342"/>
                    </a:cubicBezTo>
                    <a:cubicBezTo>
                      <a:pt x="-582" y="7673"/>
                      <a:pt x="1131" y="10720"/>
                      <a:pt x="4368" y="11767"/>
                    </a:cubicBezTo>
                    <a:lnTo>
                      <a:pt x="4368" y="1176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2" name="Google Shape;412;p8"/>
              <p:cNvSpPr/>
              <p:nvPr/>
            </p:nvSpPr>
            <p:spPr>
              <a:xfrm>
                <a:off x="4720462" y="5694998"/>
                <a:ext cx="45997" cy="19676"/>
              </a:xfrm>
              <a:custGeom>
                <a:avLst/>
                <a:gdLst/>
                <a:ahLst/>
                <a:cxnLst/>
                <a:rect l="l" t="t" r="r" b="b"/>
                <a:pathLst>
                  <a:path w="45997" h="19676" extrusionOk="0">
                    <a:moveTo>
                      <a:pt x="3093" y="11131"/>
                    </a:moveTo>
                    <a:cubicBezTo>
                      <a:pt x="13850" y="19127"/>
                      <a:pt x="28415" y="21602"/>
                      <a:pt x="41267" y="18175"/>
                    </a:cubicBezTo>
                    <a:cubicBezTo>
                      <a:pt x="44503" y="17318"/>
                      <a:pt x="46788" y="13606"/>
                      <a:pt x="45741" y="10370"/>
                    </a:cubicBezTo>
                    <a:cubicBezTo>
                      <a:pt x="44694" y="7133"/>
                      <a:pt x="41362" y="4944"/>
                      <a:pt x="37935" y="5896"/>
                    </a:cubicBezTo>
                    <a:cubicBezTo>
                      <a:pt x="36602" y="6276"/>
                      <a:pt x="35174" y="6562"/>
                      <a:pt x="33746" y="6847"/>
                    </a:cubicBezTo>
                    <a:cubicBezTo>
                      <a:pt x="32985" y="6943"/>
                      <a:pt x="33080" y="6943"/>
                      <a:pt x="33746" y="6847"/>
                    </a:cubicBezTo>
                    <a:cubicBezTo>
                      <a:pt x="33365" y="6847"/>
                      <a:pt x="33080" y="6847"/>
                      <a:pt x="32699" y="6943"/>
                    </a:cubicBezTo>
                    <a:cubicBezTo>
                      <a:pt x="32033" y="6943"/>
                      <a:pt x="31271" y="7038"/>
                      <a:pt x="30605" y="7133"/>
                    </a:cubicBezTo>
                    <a:cubicBezTo>
                      <a:pt x="29177" y="7133"/>
                      <a:pt x="27749" y="7133"/>
                      <a:pt x="26321" y="7133"/>
                    </a:cubicBezTo>
                    <a:cubicBezTo>
                      <a:pt x="25654" y="7133"/>
                      <a:pt x="24893" y="7038"/>
                      <a:pt x="24227" y="6943"/>
                    </a:cubicBezTo>
                    <a:cubicBezTo>
                      <a:pt x="25750" y="7133"/>
                      <a:pt x="23846" y="6943"/>
                      <a:pt x="23465" y="6847"/>
                    </a:cubicBezTo>
                    <a:cubicBezTo>
                      <a:pt x="20800" y="6371"/>
                      <a:pt x="18134" y="5610"/>
                      <a:pt x="15564" y="4563"/>
                    </a:cubicBezTo>
                    <a:cubicBezTo>
                      <a:pt x="16801" y="5134"/>
                      <a:pt x="14802" y="4182"/>
                      <a:pt x="14612" y="4087"/>
                    </a:cubicBezTo>
                    <a:cubicBezTo>
                      <a:pt x="13945" y="3801"/>
                      <a:pt x="13374" y="3421"/>
                      <a:pt x="12708" y="3135"/>
                    </a:cubicBezTo>
                    <a:cubicBezTo>
                      <a:pt x="11470" y="2469"/>
                      <a:pt x="10233" y="1707"/>
                      <a:pt x="9090" y="851"/>
                    </a:cubicBezTo>
                    <a:cubicBezTo>
                      <a:pt x="6520" y="-958"/>
                      <a:pt x="2236" y="279"/>
                      <a:pt x="808" y="3040"/>
                    </a:cubicBezTo>
                    <a:cubicBezTo>
                      <a:pt x="-905" y="6181"/>
                      <a:pt x="237" y="9227"/>
                      <a:pt x="2998" y="11321"/>
                    </a:cubicBezTo>
                    <a:lnTo>
                      <a:pt x="2998" y="1132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3" name="Google Shape;413;p8"/>
              <p:cNvSpPr/>
              <p:nvPr/>
            </p:nvSpPr>
            <p:spPr>
              <a:xfrm>
                <a:off x="4899246" y="5706045"/>
                <a:ext cx="35685" cy="17581"/>
              </a:xfrm>
              <a:custGeom>
                <a:avLst/>
                <a:gdLst/>
                <a:ahLst/>
                <a:cxnLst/>
                <a:rect l="l" t="t" r="r" b="b"/>
                <a:pathLst>
                  <a:path w="35685" h="17581" extrusionOk="0">
                    <a:moveTo>
                      <a:pt x="7847" y="17409"/>
                    </a:moveTo>
                    <a:cubicBezTo>
                      <a:pt x="15653" y="15505"/>
                      <a:pt x="23459" y="13696"/>
                      <a:pt x="31265" y="11793"/>
                    </a:cubicBezTo>
                    <a:cubicBezTo>
                      <a:pt x="34312" y="11031"/>
                      <a:pt x="36406" y="7414"/>
                      <a:pt x="35454" y="4368"/>
                    </a:cubicBezTo>
                    <a:cubicBezTo>
                      <a:pt x="34407" y="1131"/>
                      <a:pt x="31361" y="-582"/>
                      <a:pt x="28029" y="179"/>
                    </a:cubicBezTo>
                    <a:cubicBezTo>
                      <a:pt x="20223" y="1988"/>
                      <a:pt x="12416" y="3796"/>
                      <a:pt x="4515" y="5605"/>
                    </a:cubicBezTo>
                    <a:cubicBezTo>
                      <a:pt x="1374" y="6367"/>
                      <a:pt x="-721" y="10079"/>
                      <a:pt x="231" y="13125"/>
                    </a:cubicBezTo>
                    <a:cubicBezTo>
                      <a:pt x="1279" y="16362"/>
                      <a:pt x="4420" y="18170"/>
                      <a:pt x="7752" y="17409"/>
                    </a:cubicBezTo>
                    <a:lnTo>
                      <a:pt x="7752" y="17409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4" name="Google Shape;414;p8"/>
              <p:cNvSpPr/>
              <p:nvPr/>
            </p:nvSpPr>
            <p:spPr>
              <a:xfrm>
                <a:off x="5051100" y="5682582"/>
                <a:ext cx="34439" cy="16507"/>
              </a:xfrm>
              <a:custGeom>
                <a:avLst/>
                <a:gdLst/>
                <a:ahLst/>
                <a:cxnLst/>
                <a:rect l="l" t="t" r="r" b="b"/>
                <a:pathLst>
                  <a:path w="34439" h="16507" extrusionOk="0">
                    <a:moveTo>
                      <a:pt x="6308" y="16408"/>
                    </a:moveTo>
                    <a:cubicBezTo>
                      <a:pt x="14210" y="14885"/>
                      <a:pt x="22111" y="13362"/>
                      <a:pt x="30012" y="11839"/>
                    </a:cubicBezTo>
                    <a:cubicBezTo>
                      <a:pt x="33154" y="11267"/>
                      <a:pt x="35153" y="7365"/>
                      <a:pt x="34201" y="4414"/>
                    </a:cubicBezTo>
                    <a:cubicBezTo>
                      <a:pt x="33249" y="1463"/>
                      <a:pt x="30012" y="-726"/>
                      <a:pt x="26776" y="225"/>
                    </a:cubicBezTo>
                    <a:cubicBezTo>
                      <a:pt x="19065" y="2510"/>
                      <a:pt x="11354" y="4699"/>
                      <a:pt x="3643" y="6984"/>
                    </a:cubicBezTo>
                    <a:cubicBezTo>
                      <a:pt x="1168" y="7745"/>
                      <a:pt x="-641" y="10506"/>
                      <a:pt x="216" y="12981"/>
                    </a:cubicBezTo>
                    <a:cubicBezTo>
                      <a:pt x="1073" y="15646"/>
                      <a:pt x="3548" y="16884"/>
                      <a:pt x="6213" y="16408"/>
                    </a:cubicBezTo>
                    <a:lnTo>
                      <a:pt x="6213" y="1640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5" name="Google Shape;415;p8"/>
              <p:cNvSpPr/>
              <p:nvPr/>
            </p:nvSpPr>
            <p:spPr>
              <a:xfrm>
                <a:off x="5174005" y="5587612"/>
                <a:ext cx="26482" cy="25903"/>
              </a:xfrm>
              <a:custGeom>
                <a:avLst/>
                <a:gdLst/>
                <a:ahLst/>
                <a:cxnLst/>
                <a:rect l="l" t="t" r="r" b="b"/>
                <a:pathLst>
                  <a:path w="26482" h="25903" extrusionOk="0">
                    <a:moveTo>
                      <a:pt x="13441" y="23517"/>
                    </a:moveTo>
                    <a:lnTo>
                      <a:pt x="24198" y="13142"/>
                    </a:lnTo>
                    <a:cubicBezTo>
                      <a:pt x="25626" y="11809"/>
                      <a:pt x="26483" y="9620"/>
                      <a:pt x="26483" y="7716"/>
                    </a:cubicBezTo>
                    <a:cubicBezTo>
                      <a:pt x="26483" y="5812"/>
                      <a:pt x="25626" y="3528"/>
                      <a:pt x="24198" y="2290"/>
                    </a:cubicBezTo>
                    <a:cubicBezTo>
                      <a:pt x="22770" y="1053"/>
                      <a:pt x="20771" y="-89"/>
                      <a:pt x="18772" y="6"/>
                    </a:cubicBezTo>
                    <a:cubicBezTo>
                      <a:pt x="16773" y="101"/>
                      <a:pt x="14869" y="862"/>
                      <a:pt x="13346" y="2290"/>
                    </a:cubicBezTo>
                    <a:lnTo>
                      <a:pt x="2303" y="12380"/>
                    </a:lnTo>
                    <a:cubicBezTo>
                      <a:pt x="1541" y="13142"/>
                      <a:pt x="970" y="13903"/>
                      <a:pt x="685" y="14950"/>
                    </a:cubicBezTo>
                    <a:cubicBezTo>
                      <a:pt x="209" y="15902"/>
                      <a:pt x="-77" y="16949"/>
                      <a:pt x="18" y="17997"/>
                    </a:cubicBezTo>
                    <a:cubicBezTo>
                      <a:pt x="18" y="19043"/>
                      <a:pt x="209" y="20091"/>
                      <a:pt x="685" y="21043"/>
                    </a:cubicBezTo>
                    <a:cubicBezTo>
                      <a:pt x="970" y="21994"/>
                      <a:pt x="1541" y="22851"/>
                      <a:pt x="2303" y="23613"/>
                    </a:cubicBezTo>
                    <a:cubicBezTo>
                      <a:pt x="3826" y="25040"/>
                      <a:pt x="5825" y="25992"/>
                      <a:pt x="7920" y="25897"/>
                    </a:cubicBezTo>
                    <a:cubicBezTo>
                      <a:pt x="10014" y="25802"/>
                      <a:pt x="12013" y="25040"/>
                      <a:pt x="13536" y="23613"/>
                    </a:cubicBezTo>
                    <a:lnTo>
                      <a:pt x="13536" y="2361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6" name="Google Shape;416;p8"/>
              <p:cNvSpPr/>
              <p:nvPr/>
            </p:nvSpPr>
            <p:spPr>
              <a:xfrm>
                <a:off x="5215794" y="5463579"/>
                <a:ext cx="16965" cy="30092"/>
              </a:xfrm>
              <a:custGeom>
                <a:avLst/>
                <a:gdLst/>
                <a:ahLst/>
                <a:cxnLst/>
                <a:rect l="l" t="t" r="r" b="b"/>
                <a:pathLst>
                  <a:path w="16965" h="30092" extrusionOk="0">
                    <a:moveTo>
                      <a:pt x="16966" y="22281"/>
                    </a:moveTo>
                    <a:cubicBezTo>
                      <a:pt x="16299" y="17331"/>
                      <a:pt x="15728" y="12381"/>
                      <a:pt x="15062" y="7431"/>
                    </a:cubicBezTo>
                    <a:cubicBezTo>
                      <a:pt x="15062" y="6384"/>
                      <a:pt x="14872" y="5432"/>
                      <a:pt x="14396" y="4576"/>
                    </a:cubicBezTo>
                    <a:cubicBezTo>
                      <a:pt x="14110" y="3624"/>
                      <a:pt x="13539" y="2862"/>
                      <a:pt x="12872" y="2196"/>
                    </a:cubicBezTo>
                    <a:cubicBezTo>
                      <a:pt x="11540" y="863"/>
                      <a:pt x="9445" y="-88"/>
                      <a:pt x="7541" y="7"/>
                    </a:cubicBezTo>
                    <a:cubicBezTo>
                      <a:pt x="5638" y="102"/>
                      <a:pt x="3638" y="768"/>
                      <a:pt x="2210" y="2196"/>
                    </a:cubicBezTo>
                    <a:cubicBezTo>
                      <a:pt x="973" y="3529"/>
                      <a:pt x="-169" y="5528"/>
                      <a:pt x="21" y="7527"/>
                    </a:cubicBezTo>
                    <a:cubicBezTo>
                      <a:pt x="497" y="12476"/>
                      <a:pt x="973" y="17426"/>
                      <a:pt x="1449" y="22376"/>
                    </a:cubicBezTo>
                    <a:cubicBezTo>
                      <a:pt x="1449" y="23423"/>
                      <a:pt x="1639" y="24470"/>
                      <a:pt x="2115" y="25327"/>
                    </a:cubicBezTo>
                    <a:cubicBezTo>
                      <a:pt x="2401" y="26279"/>
                      <a:pt x="2972" y="27136"/>
                      <a:pt x="3734" y="27802"/>
                    </a:cubicBezTo>
                    <a:cubicBezTo>
                      <a:pt x="5066" y="29135"/>
                      <a:pt x="7256" y="30182"/>
                      <a:pt x="9160" y="30087"/>
                    </a:cubicBezTo>
                    <a:cubicBezTo>
                      <a:pt x="11064" y="29992"/>
                      <a:pt x="13253" y="29325"/>
                      <a:pt x="14586" y="27802"/>
                    </a:cubicBezTo>
                    <a:cubicBezTo>
                      <a:pt x="15823" y="26374"/>
                      <a:pt x="17061" y="24375"/>
                      <a:pt x="16871" y="22376"/>
                    </a:cubicBezTo>
                    <a:lnTo>
                      <a:pt x="16871" y="2237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7" name="Google Shape;417;p8"/>
              <p:cNvSpPr/>
              <p:nvPr/>
            </p:nvSpPr>
            <p:spPr>
              <a:xfrm>
                <a:off x="5147480" y="5337740"/>
                <a:ext cx="26420" cy="41805"/>
              </a:xfrm>
              <a:custGeom>
                <a:avLst/>
                <a:gdLst/>
                <a:ahLst/>
                <a:cxnLst/>
                <a:rect l="l" t="t" r="r" b="b"/>
                <a:pathLst>
                  <a:path w="26420" h="41805" extrusionOk="0">
                    <a:moveTo>
                      <a:pt x="25973" y="36272"/>
                    </a:moveTo>
                    <a:cubicBezTo>
                      <a:pt x="26829" y="30085"/>
                      <a:pt x="26544" y="23707"/>
                      <a:pt x="24354" y="17805"/>
                    </a:cubicBezTo>
                    <a:cubicBezTo>
                      <a:pt x="22165" y="11903"/>
                      <a:pt x="18738" y="6478"/>
                      <a:pt x="13978" y="2385"/>
                    </a:cubicBezTo>
                    <a:cubicBezTo>
                      <a:pt x="12264" y="861"/>
                      <a:pt x="10456" y="100"/>
                      <a:pt x="8171" y="5"/>
                    </a:cubicBezTo>
                    <a:cubicBezTo>
                      <a:pt x="5601" y="-90"/>
                      <a:pt x="3221" y="1242"/>
                      <a:pt x="1697" y="3241"/>
                    </a:cubicBezTo>
                    <a:cubicBezTo>
                      <a:pt x="270" y="5050"/>
                      <a:pt x="-206" y="7049"/>
                      <a:pt x="79" y="9333"/>
                    </a:cubicBezTo>
                    <a:cubicBezTo>
                      <a:pt x="460" y="12094"/>
                      <a:pt x="1888" y="13712"/>
                      <a:pt x="3982" y="15330"/>
                    </a:cubicBezTo>
                    <a:lnTo>
                      <a:pt x="4268" y="15616"/>
                    </a:lnTo>
                    <a:lnTo>
                      <a:pt x="2554" y="14283"/>
                    </a:lnTo>
                    <a:cubicBezTo>
                      <a:pt x="4458" y="15806"/>
                      <a:pt x="6077" y="17520"/>
                      <a:pt x="7600" y="19328"/>
                    </a:cubicBezTo>
                    <a:lnTo>
                      <a:pt x="6362" y="17710"/>
                    </a:lnTo>
                    <a:cubicBezTo>
                      <a:pt x="7885" y="19709"/>
                      <a:pt x="9123" y="21899"/>
                      <a:pt x="10170" y="24183"/>
                    </a:cubicBezTo>
                    <a:lnTo>
                      <a:pt x="9408" y="22279"/>
                    </a:lnTo>
                    <a:cubicBezTo>
                      <a:pt x="10456" y="24754"/>
                      <a:pt x="11122" y="27324"/>
                      <a:pt x="11503" y="29894"/>
                    </a:cubicBezTo>
                    <a:lnTo>
                      <a:pt x="11217" y="27896"/>
                    </a:lnTo>
                    <a:cubicBezTo>
                      <a:pt x="11503" y="29990"/>
                      <a:pt x="11503" y="32084"/>
                      <a:pt x="11312" y="34273"/>
                    </a:cubicBezTo>
                    <a:cubicBezTo>
                      <a:pt x="11122" y="35986"/>
                      <a:pt x="12264" y="38366"/>
                      <a:pt x="13502" y="39604"/>
                    </a:cubicBezTo>
                    <a:cubicBezTo>
                      <a:pt x="14739" y="40841"/>
                      <a:pt x="16167" y="41412"/>
                      <a:pt x="17786" y="41698"/>
                    </a:cubicBezTo>
                    <a:cubicBezTo>
                      <a:pt x="19404" y="41983"/>
                      <a:pt x="21118" y="41698"/>
                      <a:pt x="22545" y="40841"/>
                    </a:cubicBezTo>
                    <a:cubicBezTo>
                      <a:pt x="24069" y="39889"/>
                      <a:pt x="25687" y="38271"/>
                      <a:pt x="25973" y="36367"/>
                    </a:cubicBezTo>
                    <a:lnTo>
                      <a:pt x="25973" y="3636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8" name="Google Shape;418;p8"/>
              <p:cNvSpPr/>
              <p:nvPr/>
            </p:nvSpPr>
            <p:spPr>
              <a:xfrm>
                <a:off x="5055879" y="5218186"/>
                <a:ext cx="33724" cy="30175"/>
              </a:xfrm>
              <a:custGeom>
                <a:avLst/>
                <a:gdLst/>
                <a:ahLst/>
                <a:cxnLst/>
                <a:rect l="l" t="t" r="r" b="b"/>
                <a:pathLst>
                  <a:path w="33724" h="30175" extrusionOk="0">
                    <a:moveTo>
                      <a:pt x="31135" y="15421"/>
                    </a:moveTo>
                    <a:cubicBezTo>
                      <a:pt x="25613" y="11137"/>
                      <a:pt x="19997" y="6759"/>
                      <a:pt x="14475" y="2475"/>
                    </a:cubicBezTo>
                    <a:cubicBezTo>
                      <a:pt x="13714" y="1618"/>
                      <a:pt x="12762" y="1047"/>
                      <a:pt x="11715" y="762"/>
                    </a:cubicBezTo>
                    <a:cubicBezTo>
                      <a:pt x="10667" y="191"/>
                      <a:pt x="9620" y="0"/>
                      <a:pt x="8478" y="0"/>
                    </a:cubicBezTo>
                    <a:cubicBezTo>
                      <a:pt x="6384" y="0"/>
                      <a:pt x="3908" y="952"/>
                      <a:pt x="2481" y="2475"/>
                    </a:cubicBezTo>
                    <a:cubicBezTo>
                      <a:pt x="1053" y="3998"/>
                      <a:pt x="-90" y="6187"/>
                      <a:pt x="6" y="8472"/>
                    </a:cubicBezTo>
                    <a:cubicBezTo>
                      <a:pt x="6" y="10566"/>
                      <a:pt x="767" y="13136"/>
                      <a:pt x="2481" y="14469"/>
                    </a:cubicBezTo>
                    <a:cubicBezTo>
                      <a:pt x="8002" y="18848"/>
                      <a:pt x="13523" y="23226"/>
                      <a:pt x="19045" y="27605"/>
                    </a:cubicBezTo>
                    <a:cubicBezTo>
                      <a:pt x="19806" y="28462"/>
                      <a:pt x="20758" y="29033"/>
                      <a:pt x="21805" y="29414"/>
                    </a:cubicBezTo>
                    <a:cubicBezTo>
                      <a:pt x="22853" y="29985"/>
                      <a:pt x="23900" y="30175"/>
                      <a:pt x="25137" y="30175"/>
                    </a:cubicBezTo>
                    <a:cubicBezTo>
                      <a:pt x="27232" y="30175"/>
                      <a:pt x="29802" y="29223"/>
                      <a:pt x="31230" y="27700"/>
                    </a:cubicBezTo>
                    <a:cubicBezTo>
                      <a:pt x="32658" y="26177"/>
                      <a:pt x="33895" y="23893"/>
                      <a:pt x="33705" y="21608"/>
                    </a:cubicBezTo>
                    <a:cubicBezTo>
                      <a:pt x="33705" y="19514"/>
                      <a:pt x="32943" y="16849"/>
                      <a:pt x="31230" y="15516"/>
                    </a:cubicBezTo>
                    <a:lnTo>
                      <a:pt x="31230" y="1551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9" name="Google Shape;419;p8"/>
              <p:cNvSpPr/>
              <p:nvPr/>
            </p:nvSpPr>
            <p:spPr>
              <a:xfrm>
                <a:off x="4965793" y="5133595"/>
                <a:ext cx="20817" cy="18155"/>
              </a:xfrm>
              <a:custGeom>
                <a:avLst/>
                <a:gdLst/>
                <a:ahLst/>
                <a:cxnLst/>
                <a:rect l="l" t="t" r="r" b="b"/>
                <a:pathLst>
                  <a:path w="20817" h="18155" extrusionOk="0">
                    <a:moveTo>
                      <a:pt x="20313" y="15198"/>
                    </a:moveTo>
                    <a:cubicBezTo>
                      <a:pt x="15173" y="10438"/>
                      <a:pt x="10032" y="5583"/>
                      <a:pt x="4891" y="824"/>
                    </a:cubicBezTo>
                    <a:cubicBezTo>
                      <a:pt x="3654" y="-318"/>
                      <a:pt x="1655" y="-318"/>
                      <a:pt x="608" y="1110"/>
                    </a:cubicBezTo>
                    <a:cubicBezTo>
                      <a:pt x="-535" y="2537"/>
                      <a:pt x="37" y="4346"/>
                      <a:pt x="1464" y="5393"/>
                    </a:cubicBezTo>
                    <a:cubicBezTo>
                      <a:pt x="7081" y="9581"/>
                      <a:pt x="12698" y="13675"/>
                      <a:pt x="18314" y="17863"/>
                    </a:cubicBezTo>
                    <a:cubicBezTo>
                      <a:pt x="19837" y="19005"/>
                      <a:pt x="21741" y="16530"/>
                      <a:pt x="20313" y="15198"/>
                    </a:cubicBezTo>
                    <a:lnTo>
                      <a:pt x="20313" y="1519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0" name="Google Shape;420;p8"/>
              <p:cNvSpPr/>
              <p:nvPr/>
            </p:nvSpPr>
            <p:spPr>
              <a:xfrm>
                <a:off x="4838299" y="5049578"/>
                <a:ext cx="39512" cy="19707"/>
              </a:xfrm>
              <a:custGeom>
                <a:avLst/>
                <a:gdLst/>
                <a:ahLst/>
                <a:cxnLst/>
                <a:rect l="l" t="t" r="r" b="b"/>
                <a:pathLst>
                  <a:path w="39512" h="19707" extrusionOk="0">
                    <a:moveTo>
                      <a:pt x="36713" y="12212"/>
                    </a:moveTo>
                    <a:cubicBezTo>
                      <a:pt x="26337" y="8214"/>
                      <a:pt x="15865" y="4216"/>
                      <a:pt x="5489" y="218"/>
                    </a:cubicBezTo>
                    <a:cubicBezTo>
                      <a:pt x="3299" y="-639"/>
                      <a:pt x="729" y="1170"/>
                      <a:pt x="158" y="3264"/>
                    </a:cubicBezTo>
                    <a:cubicBezTo>
                      <a:pt x="-508" y="5644"/>
                      <a:pt x="1015" y="7833"/>
                      <a:pt x="3204" y="8594"/>
                    </a:cubicBezTo>
                    <a:cubicBezTo>
                      <a:pt x="13676" y="12212"/>
                      <a:pt x="24243" y="15924"/>
                      <a:pt x="34714" y="19541"/>
                    </a:cubicBezTo>
                    <a:cubicBezTo>
                      <a:pt x="36618" y="20208"/>
                      <a:pt x="38903" y="18780"/>
                      <a:pt x="39379" y="16876"/>
                    </a:cubicBezTo>
                    <a:cubicBezTo>
                      <a:pt x="39950" y="14782"/>
                      <a:pt x="38617" y="12973"/>
                      <a:pt x="36713" y="12212"/>
                    </a:cubicBezTo>
                    <a:lnTo>
                      <a:pt x="36713" y="1221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1" name="Google Shape;421;p8"/>
              <p:cNvSpPr/>
              <p:nvPr/>
            </p:nvSpPr>
            <p:spPr>
              <a:xfrm>
                <a:off x="4696796" y="5024065"/>
                <a:ext cx="24769" cy="11672"/>
              </a:xfrm>
              <a:custGeom>
                <a:avLst/>
                <a:gdLst/>
                <a:ahLst/>
                <a:cxnLst/>
                <a:rect l="l" t="t" r="r" b="b"/>
                <a:pathLst>
                  <a:path w="24769" h="11672" extrusionOk="0">
                    <a:moveTo>
                      <a:pt x="19810" y="30"/>
                    </a:moveTo>
                    <a:cubicBezTo>
                      <a:pt x="14860" y="601"/>
                      <a:pt x="9909" y="1172"/>
                      <a:pt x="4959" y="1743"/>
                    </a:cubicBezTo>
                    <a:cubicBezTo>
                      <a:pt x="3626" y="1933"/>
                      <a:pt x="2389" y="2219"/>
                      <a:pt x="1437" y="3171"/>
                    </a:cubicBezTo>
                    <a:cubicBezTo>
                      <a:pt x="580" y="4027"/>
                      <a:pt x="-86" y="5455"/>
                      <a:pt x="9" y="6693"/>
                    </a:cubicBezTo>
                    <a:cubicBezTo>
                      <a:pt x="104" y="7930"/>
                      <a:pt x="485" y="9358"/>
                      <a:pt x="1437" y="10215"/>
                    </a:cubicBezTo>
                    <a:cubicBezTo>
                      <a:pt x="2389" y="11072"/>
                      <a:pt x="3722" y="11833"/>
                      <a:pt x="4959" y="11643"/>
                    </a:cubicBezTo>
                    <a:cubicBezTo>
                      <a:pt x="9909" y="11072"/>
                      <a:pt x="14860" y="10500"/>
                      <a:pt x="19810" y="9929"/>
                    </a:cubicBezTo>
                    <a:cubicBezTo>
                      <a:pt x="21143" y="9739"/>
                      <a:pt x="22380" y="9453"/>
                      <a:pt x="23332" y="8501"/>
                    </a:cubicBezTo>
                    <a:cubicBezTo>
                      <a:pt x="24189" y="7645"/>
                      <a:pt x="24855" y="6217"/>
                      <a:pt x="24760" y="4979"/>
                    </a:cubicBezTo>
                    <a:cubicBezTo>
                      <a:pt x="24665" y="3742"/>
                      <a:pt x="24284" y="2314"/>
                      <a:pt x="23332" y="1457"/>
                    </a:cubicBezTo>
                    <a:cubicBezTo>
                      <a:pt x="22380" y="601"/>
                      <a:pt x="21047" y="-161"/>
                      <a:pt x="19810" y="30"/>
                    </a:cubicBezTo>
                    <a:lnTo>
                      <a:pt x="19810" y="3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2" name="Google Shape;422;p8"/>
              <p:cNvSpPr/>
              <p:nvPr/>
            </p:nvSpPr>
            <p:spPr>
              <a:xfrm>
                <a:off x="4570511" y="5024550"/>
                <a:ext cx="36829" cy="22711"/>
              </a:xfrm>
              <a:custGeom>
                <a:avLst/>
                <a:gdLst/>
                <a:ahLst/>
                <a:cxnLst/>
                <a:rect l="l" t="t" r="r" b="b"/>
                <a:pathLst>
                  <a:path w="36829" h="22711" extrusionOk="0">
                    <a:moveTo>
                      <a:pt x="30431" y="210"/>
                    </a:moveTo>
                    <a:cubicBezTo>
                      <a:pt x="21768" y="3827"/>
                      <a:pt x="13106" y="7445"/>
                      <a:pt x="4348" y="11157"/>
                    </a:cubicBezTo>
                    <a:cubicBezTo>
                      <a:pt x="2825" y="11823"/>
                      <a:pt x="1682" y="12490"/>
                      <a:pt x="825" y="13917"/>
                    </a:cubicBezTo>
                    <a:cubicBezTo>
                      <a:pt x="-222" y="15536"/>
                      <a:pt x="-222" y="17535"/>
                      <a:pt x="540" y="19153"/>
                    </a:cubicBezTo>
                    <a:cubicBezTo>
                      <a:pt x="1968" y="22580"/>
                      <a:pt x="5776" y="23532"/>
                      <a:pt x="8917" y="22009"/>
                    </a:cubicBezTo>
                    <a:cubicBezTo>
                      <a:pt x="17390" y="17915"/>
                      <a:pt x="25862" y="13822"/>
                      <a:pt x="34334" y="9634"/>
                    </a:cubicBezTo>
                    <a:cubicBezTo>
                      <a:pt x="36619" y="8492"/>
                      <a:pt x="37381" y="5446"/>
                      <a:pt x="36429" y="3256"/>
                    </a:cubicBezTo>
                    <a:cubicBezTo>
                      <a:pt x="35477" y="1067"/>
                      <a:pt x="32716" y="-742"/>
                      <a:pt x="30336" y="305"/>
                    </a:cubicBezTo>
                    <a:lnTo>
                      <a:pt x="30336" y="30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3" name="Google Shape;423;p8"/>
              <p:cNvSpPr/>
              <p:nvPr/>
            </p:nvSpPr>
            <p:spPr>
              <a:xfrm>
                <a:off x="4257351" y="4979899"/>
                <a:ext cx="131281" cy="106216"/>
              </a:xfrm>
              <a:custGeom>
                <a:avLst/>
                <a:gdLst/>
                <a:ahLst/>
                <a:cxnLst/>
                <a:rect l="l" t="t" r="r" b="b"/>
                <a:pathLst>
                  <a:path w="131281" h="106216" extrusionOk="0">
                    <a:moveTo>
                      <a:pt x="126639" y="88078"/>
                    </a:moveTo>
                    <a:cubicBezTo>
                      <a:pt x="106553" y="77798"/>
                      <a:pt x="86086" y="69231"/>
                      <a:pt x="68474" y="54762"/>
                    </a:cubicBezTo>
                    <a:cubicBezTo>
                      <a:pt x="50863" y="40293"/>
                      <a:pt x="34870" y="24491"/>
                      <a:pt x="22304" y="5549"/>
                    </a:cubicBezTo>
                    <a:cubicBezTo>
                      <a:pt x="13831" y="-7112"/>
                      <a:pt x="-5779" y="4026"/>
                      <a:pt x="1646" y="17638"/>
                    </a:cubicBezTo>
                    <a:cubicBezTo>
                      <a:pt x="14117" y="40388"/>
                      <a:pt x="31157" y="60663"/>
                      <a:pt x="52196" y="75894"/>
                    </a:cubicBezTo>
                    <a:cubicBezTo>
                      <a:pt x="62191" y="83128"/>
                      <a:pt x="72948" y="89506"/>
                      <a:pt x="84182" y="94646"/>
                    </a:cubicBezTo>
                    <a:cubicBezTo>
                      <a:pt x="89989" y="97311"/>
                      <a:pt x="95891" y="99786"/>
                      <a:pt x="101888" y="101976"/>
                    </a:cubicBezTo>
                    <a:cubicBezTo>
                      <a:pt x="108457" y="104356"/>
                      <a:pt x="114835" y="105403"/>
                      <a:pt x="121784" y="106164"/>
                    </a:cubicBezTo>
                    <a:cubicBezTo>
                      <a:pt x="131399" y="107211"/>
                      <a:pt x="134921" y="92266"/>
                      <a:pt x="126639" y="88078"/>
                    </a:cubicBezTo>
                    <a:lnTo>
                      <a:pt x="126639" y="8807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4" name="Google Shape;424;p8"/>
              <p:cNvSpPr/>
              <p:nvPr/>
            </p:nvSpPr>
            <p:spPr>
              <a:xfrm>
                <a:off x="4385364" y="4914691"/>
                <a:ext cx="63388" cy="99047"/>
              </a:xfrm>
              <a:custGeom>
                <a:avLst/>
                <a:gdLst/>
                <a:ahLst/>
                <a:cxnLst/>
                <a:rect l="l" t="t" r="r" b="b"/>
                <a:pathLst>
                  <a:path w="63388" h="99047" extrusionOk="0">
                    <a:moveTo>
                      <a:pt x="62027" y="87319"/>
                    </a:moveTo>
                    <a:cubicBezTo>
                      <a:pt x="54125" y="74659"/>
                      <a:pt x="45463" y="62569"/>
                      <a:pt x="38323" y="49433"/>
                    </a:cubicBezTo>
                    <a:cubicBezTo>
                      <a:pt x="36609" y="46292"/>
                      <a:pt x="34896" y="43056"/>
                      <a:pt x="33468" y="39724"/>
                    </a:cubicBezTo>
                    <a:cubicBezTo>
                      <a:pt x="33373" y="39438"/>
                      <a:pt x="32040" y="36583"/>
                      <a:pt x="32611" y="37725"/>
                    </a:cubicBezTo>
                    <a:cubicBezTo>
                      <a:pt x="32992" y="38677"/>
                      <a:pt x="32135" y="36488"/>
                      <a:pt x="32040" y="36297"/>
                    </a:cubicBezTo>
                    <a:cubicBezTo>
                      <a:pt x="31374" y="34489"/>
                      <a:pt x="30707" y="32680"/>
                      <a:pt x="30041" y="30871"/>
                    </a:cubicBezTo>
                    <a:cubicBezTo>
                      <a:pt x="27566" y="23637"/>
                      <a:pt x="25567" y="16212"/>
                      <a:pt x="23948" y="8787"/>
                    </a:cubicBezTo>
                    <a:cubicBezTo>
                      <a:pt x="22616" y="2886"/>
                      <a:pt x="16237" y="-732"/>
                      <a:pt x="10621" y="125"/>
                    </a:cubicBezTo>
                    <a:cubicBezTo>
                      <a:pt x="5004" y="982"/>
                      <a:pt x="-612" y="6027"/>
                      <a:pt x="54" y="12024"/>
                    </a:cubicBezTo>
                    <a:cubicBezTo>
                      <a:pt x="1958" y="29539"/>
                      <a:pt x="7574" y="46292"/>
                      <a:pt x="15952" y="61713"/>
                    </a:cubicBezTo>
                    <a:cubicBezTo>
                      <a:pt x="24329" y="77133"/>
                      <a:pt x="35943" y="90460"/>
                      <a:pt x="51174" y="98171"/>
                    </a:cubicBezTo>
                    <a:cubicBezTo>
                      <a:pt x="57933" y="101597"/>
                      <a:pt x="66691" y="94363"/>
                      <a:pt x="62122" y="87224"/>
                    </a:cubicBezTo>
                    <a:lnTo>
                      <a:pt x="62122" y="8722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5" name="Google Shape;425;p8"/>
              <p:cNvSpPr/>
              <p:nvPr/>
            </p:nvSpPr>
            <p:spPr>
              <a:xfrm>
                <a:off x="4498516" y="4869659"/>
                <a:ext cx="52192" cy="92226"/>
              </a:xfrm>
              <a:custGeom>
                <a:avLst/>
                <a:gdLst/>
                <a:ahLst/>
                <a:cxnLst/>
                <a:rect l="l" t="t" r="r" b="b"/>
                <a:pathLst>
                  <a:path w="52192" h="92226" extrusionOk="0">
                    <a:moveTo>
                      <a:pt x="51591" y="77332"/>
                    </a:moveTo>
                    <a:cubicBezTo>
                      <a:pt x="43975" y="54962"/>
                      <a:pt x="36360" y="32688"/>
                      <a:pt x="28077" y="10508"/>
                    </a:cubicBezTo>
                    <a:cubicBezTo>
                      <a:pt x="25507" y="3560"/>
                      <a:pt x="18367" y="-1866"/>
                      <a:pt x="10657" y="609"/>
                    </a:cubicBezTo>
                    <a:cubicBezTo>
                      <a:pt x="3993" y="2798"/>
                      <a:pt x="-2195" y="10699"/>
                      <a:pt x="756" y="18028"/>
                    </a:cubicBezTo>
                    <a:cubicBezTo>
                      <a:pt x="9990" y="41064"/>
                      <a:pt x="19891" y="63720"/>
                      <a:pt x="29791" y="86470"/>
                    </a:cubicBezTo>
                    <a:cubicBezTo>
                      <a:pt x="32171" y="91896"/>
                      <a:pt x="39787" y="93419"/>
                      <a:pt x="44737" y="91324"/>
                    </a:cubicBezTo>
                    <a:cubicBezTo>
                      <a:pt x="49877" y="89135"/>
                      <a:pt x="53590" y="82948"/>
                      <a:pt x="51686" y="77236"/>
                    </a:cubicBezTo>
                    <a:lnTo>
                      <a:pt x="51686" y="7723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6" name="Google Shape;426;p8"/>
              <p:cNvSpPr/>
              <p:nvPr/>
            </p:nvSpPr>
            <p:spPr>
              <a:xfrm>
                <a:off x="4629015" y="4890153"/>
                <a:ext cx="27808" cy="88035"/>
              </a:xfrm>
              <a:custGeom>
                <a:avLst/>
                <a:gdLst/>
                <a:ahLst/>
                <a:cxnLst/>
                <a:rect l="l" t="t" r="r" b="b"/>
                <a:pathLst>
                  <a:path w="27808" h="88035" extrusionOk="0">
                    <a:moveTo>
                      <a:pt x="27807" y="77685"/>
                    </a:moveTo>
                    <a:cubicBezTo>
                      <a:pt x="27331" y="55886"/>
                      <a:pt x="26570" y="33802"/>
                      <a:pt x="24190" y="12099"/>
                    </a:cubicBezTo>
                    <a:cubicBezTo>
                      <a:pt x="23523" y="5816"/>
                      <a:pt x="19144" y="-276"/>
                      <a:pt x="12100" y="10"/>
                    </a:cubicBezTo>
                    <a:cubicBezTo>
                      <a:pt x="5817" y="295"/>
                      <a:pt x="-276" y="5340"/>
                      <a:pt x="10" y="12099"/>
                    </a:cubicBezTo>
                    <a:cubicBezTo>
                      <a:pt x="1057" y="34944"/>
                      <a:pt x="4008" y="57790"/>
                      <a:pt x="7149" y="80445"/>
                    </a:cubicBezTo>
                    <a:cubicBezTo>
                      <a:pt x="7816" y="85585"/>
                      <a:pt x="14099" y="88536"/>
                      <a:pt x="18668" y="87965"/>
                    </a:cubicBezTo>
                    <a:cubicBezTo>
                      <a:pt x="23714" y="87299"/>
                      <a:pt x="27902" y="82920"/>
                      <a:pt x="27807" y="77685"/>
                    </a:cubicBezTo>
                    <a:lnTo>
                      <a:pt x="27807" y="7768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7" name="Google Shape;427;p8"/>
              <p:cNvSpPr/>
              <p:nvPr/>
            </p:nvSpPr>
            <p:spPr>
              <a:xfrm>
                <a:off x="4728581" y="4889953"/>
                <a:ext cx="33909" cy="76634"/>
              </a:xfrm>
              <a:custGeom>
                <a:avLst/>
                <a:gdLst/>
                <a:ahLst/>
                <a:cxnLst/>
                <a:rect l="l" t="t" r="r" b="b"/>
                <a:pathLst>
                  <a:path w="33909" h="76634" extrusionOk="0">
                    <a:moveTo>
                      <a:pt x="33909" y="68746"/>
                    </a:moveTo>
                    <a:cubicBezTo>
                      <a:pt x="33719" y="48851"/>
                      <a:pt x="30006" y="28957"/>
                      <a:pt x="25722" y="9538"/>
                    </a:cubicBezTo>
                    <a:cubicBezTo>
                      <a:pt x="24009" y="1733"/>
                      <a:pt x="14775" y="-1885"/>
                      <a:pt x="7920" y="971"/>
                    </a:cubicBezTo>
                    <a:cubicBezTo>
                      <a:pt x="305" y="4208"/>
                      <a:pt x="-1885" y="12489"/>
                      <a:pt x="1637" y="19628"/>
                    </a:cubicBezTo>
                    <a:cubicBezTo>
                      <a:pt x="3637" y="23626"/>
                      <a:pt x="5731" y="27719"/>
                      <a:pt x="7254" y="31908"/>
                    </a:cubicBezTo>
                    <a:cubicBezTo>
                      <a:pt x="6492" y="29718"/>
                      <a:pt x="7825" y="33811"/>
                      <a:pt x="7920" y="34192"/>
                    </a:cubicBezTo>
                    <a:cubicBezTo>
                      <a:pt x="8301" y="35239"/>
                      <a:pt x="8587" y="36191"/>
                      <a:pt x="8968" y="37238"/>
                    </a:cubicBezTo>
                    <a:cubicBezTo>
                      <a:pt x="9729" y="39428"/>
                      <a:pt x="10396" y="41617"/>
                      <a:pt x="11062" y="43806"/>
                    </a:cubicBezTo>
                    <a:cubicBezTo>
                      <a:pt x="13727" y="52754"/>
                      <a:pt x="16012" y="61797"/>
                      <a:pt x="18106" y="70840"/>
                    </a:cubicBezTo>
                    <a:cubicBezTo>
                      <a:pt x="20201" y="79883"/>
                      <a:pt x="33909" y="77694"/>
                      <a:pt x="33909" y="68746"/>
                    </a:cubicBezTo>
                    <a:lnTo>
                      <a:pt x="33909" y="6874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8" name="Google Shape;428;p8"/>
              <p:cNvSpPr/>
              <p:nvPr/>
            </p:nvSpPr>
            <p:spPr>
              <a:xfrm>
                <a:off x="4840141" y="4888879"/>
                <a:ext cx="40467" cy="98333"/>
              </a:xfrm>
              <a:custGeom>
                <a:avLst/>
                <a:gdLst/>
                <a:ahLst/>
                <a:cxnLst/>
                <a:rect l="l" t="t" r="r" b="b"/>
                <a:pathLst>
                  <a:path w="40467" h="98333" extrusionOk="0">
                    <a:moveTo>
                      <a:pt x="17165" y="93903"/>
                    </a:moveTo>
                    <a:cubicBezTo>
                      <a:pt x="18783" y="90285"/>
                      <a:pt x="20497" y="86954"/>
                      <a:pt x="21639" y="83051"/>
                    </a:cubicBezTo>
                    <a:cubicBezTo>
                      <a:pt x="22496" y="80100"/>
                      <a:pt x="23448" y="77149"/>
                      <a:pt x="24305" y="74198"/>
                    </a:cubicBezTo>
                    <a:cubicBezTo>
                      <a:pt x="26304" y="67535"/>
                      <a:pt x="28017" y="60776"/>
                      <a:pt x="29826" y="54018"/>
                    </a:cubicBezTo>
                    <a:cubicBezTo>
                      <a:pt x="33253" y="40787"/>
                      <a:pt x="36680" y="27555"/>
                      <a:pt x="40107" y="14324"/>
                    </a:cubicBezTo>
                    <a:cubicBezTo>
                      <a:pt x="41630" y="8422"/>
                      <a:pt x="38203" y="2140"/>
                      <a:pt x="32206" y="426"/>
                    </a:cubicBezTo>
                    <a:cubicBezTo>
                      <a:pt x="26209" y="-1287"/>
                      <a:pt x="19830" y="2330"/>
                      <a:pt x="18307" y="8327"/>
                    </a:cubicBezTo>
                    <a:cubicBezTo>
                      <a:pt x="14975" y="21558"/>
                      <a:pt x="11548" y="34790"/>
                      <a:pt x="8216" y="48021"/>
                    </a:cubicBezTo>
                    <a:cubicBezTo>
                      <a:pt x="4885" y="61252"/>
                      <a:pt x="1267" y="75245"/>
                      <a:pt x="30" y="89238"/>
                    </a:cubicBezTo>
                    <a:cubicBezTo>
                      <a:pt x="-732" y="97996"/>
                      <a:pt x="13452" y="102089"/>
                      <a:pt x="17070" y="93903"/>
                    </a:cubicBezTo>
                    <a:lnTo>
                      <a:pt x="17070" y="9390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9" name="Google Shape;429;p8"/>
              <p:cNvSpPr/>
              <p:nvPr/>
            </p:nvSpPr>
            <p:spPr>
              <a:xfrm>
                <a:off x="4937044" y="4933061"/>
                <a:ext cx="62858" cy="75950"/>
              </a:xfrm>
              <a:custGeom>
                <a:avLst/>
                <a:gdLst/>
                <a:ahLst/>
                <a:cxnLst/>
                <a:rect l="l" t="t" r="r" b="b"/>
                <a:pathLst>
                  <a:path w="62858" h="75950" extrusionOk="0">
                    <a:moveTo>
                      <a:pt x="16601" y="73043"/>
                    </a:moveTo>
                    <a:cubicBezTo>
                      <a:pt x="31356" y="55147"/>
                      <a:pt x="45445" y="36680"/>
                      <a:pt x="59820" y="18499"/>
                    </a:cubicBezTo>
                    <a:cubicBezTo>
                      <a:pt x="63818" y="13454"/>
                      <a:pt x="64294" y="6695"/>
                      <a:pt x="58677" y="2317"/>
                    </a:cubicBezTo>
                    <a:cubicBezTo>
                      <a:pt x="53061" y="-2062"/>
                      <a:pt x="46683" y="223"/>
                      <a:pt x="42780" y="5363"/>
                    </a:cubicBezTo>
                    <a:cubicBezTo>
                      <a:pt x="28881" y="23925"/>
                      <a:pt x="14792" y="42392"/>
                      <a:pt x="1369" y="61335"/>
                    </a:cubicBezTo>
                    <a:cubicBezTo>
                      <a:pt x="-1392" y="65237"/>
                      <a:pt x="322" y="71139"/>
                      <a:pt x="3844" y="73899"/>
                    </a:cubicBezTo>
                    <a:cubicBezTo>
                      <a:pt x="7367" y="76660"/>
                      <a:pt x="13554" y="76850"/>
                      <a:pt x="16601" y="73138"/>
                    </a:cubicBezTo>
                    <a:lnTo>
                      <a:pt x="16601" y="7313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0" name="Google Shape;430;p8"/>
              <p:cNvSpPr/>
              <p:nvPr/>
            </p:nvSpPr>
            <p:spPr>
              <a:xfrm>
                <a:off x="5030155" y="5016487"/>
                <a:ext cx="59370" cy="65482"/>
              </a:xfrm>
              <a:custGeom>
                <a:avLst/>
                <a:gdLst/>
                <a:ahLst/>
                <a:cxnLst/>
                <a:rect l="l" t="t" r="r" b="b"/>
                <a:pathLst>
                  <a:path w="59370" h="65482" extrusionOk="0">
                    <a:moveTo>
                      <a:pt x="2026" y="65482"/>
                    </a:moveTo>
                    <a:cubicBezTo>
                      <a:pt x="4786" y="64721"/>
                      <a:pt x="6976" y="63674"/>
                      <a:pt x="9165" y="61675"/>
                    </a:cubicBezTo>
                    <a:cubicBezTo>
                      <a:pt x="11355" y="59676"/>
                      <a:pt x="13640" y="57582"/>
                      <a:pt x="15829" y="55487"/>
                    </a:cubicBezTo>
                    <a:lnTo>
                      <a:pt x="29633" y="42732"/>
                    </a:lnTo>
                    <a:cubicBezTo>
                      <a:pt x="38676" y="34355"/>
                      <a:pt x="47815" y="26074"/>
                      <a:pt x="56478" y="17316"/>
                    </a:cubicBezTo>
                    <a:cubicBezTo>
                      <a:pt x="60191" y="13509"/>
                      <a:pt x="60476" y="6655"/>
                      <a:pt x="56478" y="2943"/>
                    </a:cubicBezTo>
                    <a:cubicBezTo>
                      <a:pt x="52860" y="-389"/>
                      <a:pt x="45626" y="-1531"/>
                      <a:pt x="42103" y="2943"/>
                    </a:cubicBezTo>
                    <a:cubicBezTo>
                      <a:pt x="34297" y="12938"/>
                      <a:pt x="26872" y="23218"/>
                      <a:pt x="19351" y="33499"/>
                    </a:cubicBezTo>
                    <a:lnTo>
                      <a:pt x="8785" y="48063"/>
                    </a:lnTo>
                    <a:cubicBezTo>
                      <a:pt x="6976" y="50442"/>
                      <a:pt x="5262" y="52917"/>
                      <a:pt x="3454" y="55297"/>
                    </a:cubicBezTo>
                    <a:cubicBezTo>
                      <a:pt x="1550" y="57962"/>
                      <a:pt x="502" y="60342"/>
                      <a:pt x="26" y="63483"/>
                    </a:cubicBezTo>
                    <a:cubicBezTo>
                      <a:pt x="-164" y="64626"/>
                      <a:pt x="693" y="65768"/>
                      <a:pt x="1931" y="65387"/>
                    </a:cubicBezTo>
                    <a:lnTo>
                      <a:pt x="1931" y="6538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1" name="Google Shape;431;p8"/>
              <p:cNvSpPr/>
              <p:nvPr/>
            </p:nvSpPr>
            <p:spPr>
              <a:xfrm>
                <a:off x="5104658" y="5060104"/>
                <a:ext cx="54286" cy="73281"/>
              </a:xfrm>
              <a:custGeom>
                <a:avLst/>
                <a:gdLst/>
                <a:ahLst/>
                <a:cxnLst/>
                <a:rect l="l" t="t" r="r" b="b"/>
                <a:pathLst>
                  <a:path w="54286" h="73281" extrusionOk="0">
                    <a:moveTo>
                      <a:pt x="15294" y="70698"/>
                    </a:moveTo>
                    <a:cubicBezTo>
                      <a:pt x="18816" y="66319"/>
                      <a:pt x="22434" y="62036"/>
                      <a:pt x="25766" y="57467"/>
                    </a:cubicBezTo>
                    <a:cubicBezTo>
                      <a:pt x="29098" y="52897"/>
                      <a:pt x="31953" y="48804"/>
                      <a:pt x="35000" y="44425"/>
                    </a:cubicBezTo>
                    <a:cubicBezTo>
                      <a:pt x="41092" y="35858"/>
                      <a:pt x="46899" y="27291"/>
                      <a:pt x="52611" y="18534"/>
                    </a:cubicBezTo>
                    <a:cubicBezTo>
                      <a:pt x="56133" y="13108"/>
                      <a:pt x="53849" y="4636"/>
                      <a:pt x="48137" y="1590"/>
                    </a:cubicBezTo>
                    <a:cubicBezTo>
                      <a:pt x="42044" y="-1646"/>
                      <a:pt x="34809" y="162"/>
                      <a:pt x="31192" y="6064"/>
                    </a:cubicBezTo>
                    <a:cubicBezTo>
                      <a:pt x="25766" y="14822"/>
                      <a:pt x="20530" y="23579"/>
                      <a:pt x="15485" y="32527"/>
                    </a:cubicBezTo>
                    <a:cubicBezTo>
                      <a:pt x="13009" y="37001"/>
                      <a:pt x="10439" y="41475"/>
                      <a:pt x="7964" y="45949"/>
                    </a:cubicBezTo>
                    <a:cubicBezTo>
                      <a:pt x="5489" y="50422"/>
                      <a:pt x="3395" y="55182"/>
                      <a:pt x="1110" y="59751"/>
                    </a:cubicBezTo>
                    <a:cubicBezTo>
                      <a:pt x="-889" y="63844"/>
                      <a:pt x="-223" y="68508"/>
                      <a:pt x="3395" y="71364"/>
                    </a:cubicBezTo>
                    <a:cubicBezTo>
                      <a:pt x="6631" y="73839"/>
                      <a:pt x="12438" y="74220"/>
                      <a:pt x="15294" y="70698"/>
                    </a:cubicBezTo>
                    <a:lnTo>
                      <a:pt x="15294" y="7069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2" name="Google Shape;432;p8"/>
              <p:cNvSpPr/>
              <p:nvPr/>
            </p:nvSpPr>
            <p:spPr>
              <a:xfrm>
                <a:off x="5183848" y="5134340"/>
                <a:ext cx="61841" cy="80913"/>
              </a:xfrm>
              <a:custGeom>
                <a:avLst/>
                <a:gdLst/>
                <a:ahLst/>
                <a:cxnLst/>
                <a:rect l="l" t="t" r="r" b="b"/>
                <a:pathLst>
                  <a:path w="61841" h="80913" extrusionOk="0">
                    <a:moveTo>
                      <a:pt x="21590" y="72900"/>
                    </a:moveTo>
                    <a:cubicBezTo>
                      <a:pt x="22447" y="70234"/>
                      <a:pt x="23399" y="67569"/>
                      <a:pt x="24446" y="64999"/>
                    </a:cubicBezTo>
                    <a:cubicBezTo>
                      <a:pt x="25493" y="62238"/>
                      <a:pt x="23875" y="66236"/>
                      <a:pt x="24541" y="64713"/>
                    </a:cubicBezTo>
                    <a:cubicBezTo>
                      <a:pt x="24827" y="64047"/>
                      <a:pt x="25208" y="63285"/>
                      <a:pt x="25493" y="62619"/>
                    </a:cubicBezTo>
                    <a:cubicBezTo>
                      <a:pt x="26064" y="61382"/>
                      <a:pt x="26636" y="60049"/>
                      <a:pt x="27302" y="58811"/>
                    </a:cubicBezTo>
                    <a:cubicBezTo>
                      <a:pt x="29872" y="53671"/>
                      <a:pt x="32823" y="48721"/>
                      <a:pt x="36155" y="44057"/>
                    </a:cubicBezTo>
                    <a:cubicBezTo>
                      <a:pt x="36917" y="42915"/>
                      <a:pt x="37774" y="41773"/>
                      <a:pt x="38630" y="40630"/>
                    </a:cubicBezTo>
                    <a:cubicBezTo>
                      <a:pt x="39678" y="39298"/>
                      <a:pt x="37393" y="42153"/>
                      <a:pt x="38535" y="40821"/>
                    </a:cubicBezTo>
                    <a:cubicBezTo>
                      <a:pt x="39011" y="40250"/>
                      <a:pt x="39487" y="39583"/>
                      <a:pt x="39963" y="39012"/>
                    </a:cubicBezTo>
                    <a:cubicBezTo>
                      <a:pt x="41772" y="36823"/>
                      <a:pt x="43581" y="34728"/>
                      <a:pt x="45580" y="32729"/>
                    </a:cubicBezTo>
                    <a:cubicBezTo>
                      <a:pt x="49673" y="28446"/>
                      <a:pt x="53957" y="24353"/>
                      <a:pt x="58431" y="20545"/>
                    </a:cubicBezTo>
                    <a:cubicBezTo>
                      <a:pt x="62905" y="16738"/>
                      <a:pt x="62715" y="9218"/>
                      <a:pt x="59383" y="4839"/>
                    </a:cubicBezTo>
                    <a:cubicBezTo>
                      <a:pt x="56051" y="460"/>
                      <a:pt x="48816" y="-1824"/>
                      <a:pt x="43961" y="1793"/>
                    </a:cubicBezTo>
                    <a:cubicBezTo>
                      <a:pt x="38345" y="5981"/>
                      <a:pt x="33109" y="10360"/>
                      <a:pt x="28444" y="15595"/>
                    </a:cubicBezTo>
                    <a:cubicBezTo>
                      <a:pt x="23780" y="20831"/>
                      <a:pt x="19781" y="26066"/>
                      <a:pt x="16164" y="31682"/>
                    </a:cubicBezTo>
                    <a:cubicBezTo>
                      <a:pt x="9120" y="42534"/>
                      <a:pt x="3789" y="54623"/>
                      <a:pt x="361" y="66998"/>
                    </a:cubicBezTo>
                    <a:cubicBezTo>
                      <a:pt x="-1162" y="72519"/>
                      <a:pt x="2265" y="79277"/>
                      <a:pt x="8072" y="80610"/>
                    </a:cubicBezTo>
                    <a:cubicBezTo>
                      <a:pt x="13879" y="81943"/>
                      <a:pt x="19781" y="78801"/>
                      <a:pt x="21685" y="72900"/>
                    </a:cubicBezTo>
                    <a:lnTo>
                      <a:pt x="21685" y="7290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3" name="Google Shape;433;p8"/>
              <p:cNvSpPr/>
              <p:nvPr/>
            </p:nvSpPr>
            <p:spPr>
              <a:xfrm>
                <a:off x="5230381" y="5209735"/>
                <a:ext cx="75933" cy="51155"/>
              </a:xfrm>
              <a:custGeom>
                <a:avLst/>
                <a:gdLst/>
                <a:ahLst/>
                <a:cxnLst/>
                <a:rect l="l" t="t" r="r" b="b"/>
                <a:pathLst>
                  <a:path w="75933" h="51155" extrusionOk="0">
                    <a:moveTo>
                      <a:pt x="15896" y="49763"/>
                    </a:moveTo>
                    <a:cubicBezTo>
                      <a:pt x="34079" y="40244"/>
                      <a:pt x="52356" y="30916"/>
                      <a:pt x="70349" y="20920"/>
                    </a:cubicBezTo>
                    <a:cubicBezTo>
                      <a:pt x="75489" y="18065"/>
                      <a:pt x="77679" y="10545"/>
                      <a:pt x="74347" y="5500"/>
                    </a:cubicBezTo>
                    <a:cubicBezTo>
                      <a:pt x="70920" y="169"/>
                      <a:pt x="64542" y="-1544"/>
                      <a:pt x="58925" y="1502"/>
                    </a:cubicBezTo>
                    <a:cubicBezTo>
                      <a:pt x="40838" y="11211"/>
                      <a:pt x="23131" y="21492"/>
                      <a:pt x="5234" y="31677"/>
                    </a:cubicBezTo>
                    <a:cubicBezTo>
                      <a:pt x="474" y="34438"/>
                      <a:pt x="-1620" y="41291"/>
                      <a:pt x="1426" y="46051"/>
                    </a:cubicBezTo>
                    <a:cubicBezTo>
                      <a:pt x="4663" y="51000"/>
                      <a:pt x="10565" y="52524"/>
                      <a:pt x="15801" y="49858"/>
                    </a:cubicBezTo>
                    <a:lnTo>
                      <a:pt x="15801" y="4985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4" name="Google Shape;434;p8"/>
              <p:cNvSpPr/>
              <p:nvPr/>
            </p:nvSpPr>
            <p:spPr>
              <a:xfrm>
                <a:off x="4245690" y="5117987"/>
                <a:ext cx="112590" cy="57113"/>
              </a:xfrm>
              <a:custGeom>
                <a:avLst/>
                <a:gdLst/>
                <a:ahLst/>
                <a:cxnLst/>
                <a:rect l="l" t="t" r="r" b="b"/>
                <a:pathLst>
                  <a:path w="112590" h="57113" extrusionOk="0">
                    <a:moveTo>
                      <a:pt x="106980" y="36232"/>
                    </a:moveTo>
                    <a:cubicBezTo>
                      <a:pt x="92510" y="28617"/>
                      <a:pt x="76898" y="23476"/>
                      <a:pt x="61666" y="17575"/>
                    </a:cubicBezTo>
                    <a:cubicBezTo>
                      <a:pt x="54431" y="14719"/>
                      <a:pt x="47101" y="11959"/>
                      <a:pt x="39866" y="9103"/>
                    </a:cubicBezTo>
                    <a:cubicBezTo>
                      <a:pt x="32632" y="6247"/>
                      <a:pt x="24921" y="2820"/>
                      <a:pt x="17210" y="536"/>
                    </a:cubicBezTo>
                    <a:cubicBezTo>
                      <a:pt x="10641" y="-1463"/>
                      <a:pt x="3597" y="2344"/>
                      <a:pt x="1026" y="8437"/>
                    </a:cubicBezTo>
                    <a:cubicBezTo>
                      <a:pt x="-1354" y="14148"/>
                      <a:pt x="360" y="22810"/>
                      <a:pt x="6643" y="25571"/>
                    </a:cubicBezTo>
                    <a:cubicBezTo>
                      <a:pt x="21684" y="32139"/>
                      <a:pt x="37677" y="36708"/>
                      <a:pt x="53194" y="42134"/>
                    </a:cubicBezTo>
                    <a:cubicBezTo>
                      <a:pt x="68711" y="47559"/>
                      <a:pt x="82990" y="53366"/>
                      <a:pt x="98412" y="56793"/>
                    </a:cubicBezTo>
                    <a:cubicBezTo>
                      <a:pt x="103838" y="58030"/>
                      <a:pt x="109550" y="55651"/>
                      <a:pt x="111740" y="50225"/>
                    </a:cubicBezTo>
                    <a:cubicBezTo>
                      <a:pt x="113739" y="45275"/>
                      <a:pt x="112216" y="38802"/>
                      <a:pt x="107170" y="36137"/>
                    </a:cubicBezTo>
                    <a:lnTo>
                      <a:pt x="107170" y="3613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5" name="Google Shape;435;p8"/>
              <p:cNvSpPr/>
              <p:nvPr/>
            </p:nvSpPr>
            <p:spPr>
              <a:xfrm>
                <a:off x="4234411" y="5230827"/>
                <a:ext cx="119211" cy="28200"/>
              </a:xfrm>
              <a:custGeom>
                <a:avLst/>
                <a:gdLst/>
                <a:ahLst/>
                <a:cxnLst/>
                <a:rect l="l" t="t" r="r" b="b"/>
                <a:pathLst>
                  <a:path w="119211" h="28200" extrusionOk="0">
                    <a:moveTo>
                      <a:pt x="109977" y="10014"/>
                    </a:moveTo>
                    <a:cubicBezTo>
                      <a:pt x="78848" y="6873"/>
                      <a:pt x="47338" y="4778"/>
                      <a:pt x="16399" y="209"/>
                    </a:cubicBezTo>
                    <a:cubicBezTo>
                      <a:pt x="8688" y="-933"/>
                      <a:pt x="1263" y="2589"/>
                      <a:pt x="121" y="11061"/>
                    </a:cubicBezTo>
                    <a:cubicBezTo>
                      <a:pt x="-927" y="18676"/>
                      <a:pt x="4976" y="26006"/>
                      <a:pt x="12972" y="25815"/>
                    </a:cubicBezTo>
                    <a:cubicBezTo>
                      <a:pt x="45244" y="25340"/>
                      <a:pt x="77705" y="27243"/>
                      <a:pt x="110072" y="28195"/>
                    </a:cubicBezTo>
                    <a:cubicBezTo>
                      <a:pt x="115022" y="28385"/>
                      <a:pt x="119211" y="23911"/>
                      <a:pt x="119211" y="19057"/>
                    </a:cubicBezTo>
                    <a:cubicBezTo>
                      <a:pt x="119211" y="13726"/>
                      <a:pt x="115022" y="10395"/>
                      <a:pt x="110072" y="9919"/>
                    </a:cubicBezTo>
                    <a:lnTo>
                      <a:pt x="110072" y="9919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6" name="Google Shape;436;p8"/>
              <p:cNvSpPr/>
              <p:nvPr/>
            </p:nvSpPr>
            <p:spPr>
              <a:xfrm>
                <a:off x="4238028" y="5319098"/>
                <a:ext cx="107256" cy="42229"/>
              </a:xfrm>
              <a:custGeom>
                <a:avLst/>
                <a:gdLst/>
                <a:ahLst/>
                <a:cxnLst/>
                <a:rect l="l" t="t" r="r" b="b"/>
                <a:pathLst>
                  <a:path w="107256" h="42229" extrusionOk="0">
                    <a:moveTo>
                      <a:pt x="98744" y="84"/>
                    </a:moveTo>
                    <a:cubicBezTo>
                      <a:pt x="83989" y="2179"/>
                      <a:pt x="69804" y="7414"/>
                      <a:pt x="55239" y="10650"/>
                    </a:cubicBezTo>
                    <a:cubicBezTo>
                      <a:pt x="40674" y="13887"/>
                      <a:pt x="26871" y="15981"/>
                      <a:pt x="12496" y="17218"/>
                    </a:cubicBezTo>
                    <a:cubicBezTo>
                      <a:pt x="4976" y="17885"/>
                      <a:pt x="-926" y="23501"/>
                      <a:pt x="121" y="31497"/>
                    </a:cubicBezTo>
                    <a:cubicBezTo>
                      <a:pt x="1168" y="39493"/>
                      <a:pt x="8403" y="43300"/>
                      <a:pt x="15828" y="41968"/>
                    </a:cubicBezTo>
                    <a:cubicBezTo>
                      <a:pt x="31060" y="39398"/>
                      <a:pt x="46101" y="35781"/>
                      <a:pt x="60856" y="31211"/>
                    </a:cubicBezTo>
                    <a:cubicBezTo>
                      <a:pt x="75611" y="26642"/>
                      <a:pt x="91414" y="21883"/>
                      <a:pt x="103980" y="12745"/>
                    </a:cubicBezTo>
                    <a:cubicBezTo>
                      <a:pt x="110548" y="7985"/>
                      <a:pt x="106455" y="-963"/>
                      <a:pt x="98649" y="84"/>
                    </a:cubicBezTo>
                    <a:lnTo>
                      <a:pt x="98649" y="8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7" name="Google Shape;437;p8"/>
              <p:cNvSpPr/>
              <p:nvPr/>
            </p:nvSpPr>
            <p:spPr>
              <a:xfrm>
                <a:off x="4256308" y="5421511"/>
                <a:ext cx="85787" cy="25838"/>
              </a:xfrm>
              <a:custGeom>
                <a:avLst/>
                <a:gdLst/>
                <a:ahLst/>
                <a:cxnLst/>
                <a:rect l="l" t="t" r="r" b="b"/>
                <a:pathLst>
                  <a:path w="85787" h="25838" extrusionOk="0">
                    <a:moveTo>
                      <a:pt x="78561" y="761"/>
                    </a:moveTo>
                    <a:cubicBezTo>
                      <a:pt x="56665" y="-95"/>
                      <a:pt x="34866" y="95"/>
                      <a:pt x="12970" y="0"/>
                    </a:cubicBezTo>
                    <a:cubicBezTo>
                      <a:pt x="5069" y="0"/>
                      <a:pt x="-928" y="7139"/>
                      <a:pt x="119" y="14754"/>
                    </a:cubicBezTo>
                    <a:cubicBezTo>
                      <a:pt x="1261" y="23131"/>
                      <a:pt x="8687" y="26844"/>
                      <a:pt x="16398" y="25606"/>
                    </a:cubicBezTo>
                    <a:cubicBezTo>
                      <a:pt x="37817" y="22274"/>
                      <a:pt x="59236" y="19228"/>
                      <a:pt x="80465" y="15135"/>
                    </a:cubicBezTo>
                    <a:cubicBezTo>
                      <a:pt x="83987" y="14469"/>
                      <a:pt x="86272" y="10376"/>
                      <a:pt x="85700" y="7044"/>
                    </a:cubicBezTo>
                    <a:cubicBezTo>
                      <a:pt x="85129" y="3332"/>
                      <a:pt x="82178" y="857"/>
                      <a:pt x="78465" y="666"/>
                    </a:cubicBezTo>
                    <a:lnTo>
                      <a:pt x="78465" y="66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8" name="Google Shape;438;p8"/>
              <p:cNvSpPr/>
              <p:nvPr/>
            </p:nvSpPr>
            <p:spPr>
              <a:xfrm>
                <a:off x="4260475" y="5504483"/>
                <a:ext cx="107874" cy="30607"/>
              </a:xfrm>
              <a:custGeom>
                <a:avLst/>
                <a:gdLst/>
                <a:ahLst/>
                <a:cxnLst/>
                <a:rect l="l" t="t" r="r" b="b"/>
                <a:pathLst>
                  <a:path w="107874" h="30607" extrusionOk="0">
                    <a:moveTo>
                      <a:pt x="99906" y="319"/>
                    </a:moveTo>
                    <a:cubicBezTo>
                      <a:pt x="86007" y="3841"/>
                      <a:pt x="72204" y="7268"/>
                      <a:pt x="57829" y="8030"/>
                    </a:cubicBezTo>
                    <a:cubicBezTo>
                      <a:pt x="43454" y="8791"/>
                      <a:pt x="29651" y="7935"/>
                      <a:pt x="15847" y="4698"/>
                    </a:cubicBezTo>
                    <a:cubicBezTo>
                      <a:pt x="8422" y="2985"/>
                      <a:pt x="1187" y="7459"/>
                      <a:pt x="140" y="15169"/>
                    </a:cubicBezTo>
                    <a:cubicBezTo>
                      <a:pt x="-1002" y="23260"/>
                      <a:pt x="4995" y="28591"/>
                      <a:pt x="12516" y="29448"/>
                    </a:cubicBezTo>
                    <a:cubicBezTo>
                      <a:pt x="43264" y="33065"/>
                      <a:pt x="78296" y="28496"/>
                      <a:pt x="104856" y="11837"/>
                    </a:cubicBezTo>
                    <a:cubicBezTo>
                      <a:pt x="110949" y="8030"/>
                      <a:pt x="107046" y="-1584"/>
                      <a:pt x="100001" y="224"/>
                    </a:cubicBezTo>
                    <a:lnTo>
                      <a:pt x="100001" y="22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9" name="Google Shape;439;p8"/>
              <p:cNvSpPr/>
              <p:nvPr/>
            </p:nvSpPr>
            <p:spPr>
              <a:xfrm>
                <a:off x="4298590" y="5594098"/>
                <a:ext cx="103392" cy="46830"/>
              </a:xfrm>
              <a:custGeom>
                <a:avLst/>
                <a:gdLst/>
                <a:ahLst/>
                <a:cxnLst/>
                <a:rect l="l" t="t" r="r" b="b"/>
                <a:pathLst>
                  <a:path w="103392" h="46830" extrusionOk="0">
                    <a:moveTo>
                      <a:pt x="93492" y="279"/>
                    </a:moveTo>
                    <a:cubicBezTo>
                      <a:pt x="86637" y="2849"/>
                      <a:pt x="80545" y="6942"/>
                      <a:pt x="73786" y="9798"/>
                    </a:cubicBezTo>
                    <a:cubicBezTo>
                      <a:pt x="67503" y="12463"/>
                      <a:pt x="60839" y="14557"/>
                      <a:pt x="54271" y="16270"/>
                    </a:cubicBezTo>
                    <a:cubicBezTo>
                      <a:pt x="40562" y="19888"/>
                      <a:pt x="28092" y="20935"/>
                      <a:pt x="13431" y="19983"/>
                    </a:cubicBezTo>
                    <a:cubicBezTo>
                      <a:pt x="6387" y="19507"/>
                      <a:pt x="-277" y="26456"/>
                      <a:pt x="9" y="33404"/>
                    </a:cubicBezTo>
                    <a:cubicBezTo>
                      <a:pt x="294" y="40353"/>
                      <a:pt x="5911" y="47017"/>
                      <a:pt x="13431" y="46826"/>
                    </a:cubicBezTo>
                    <a:cubicBezTo>
                      <a:pt x="29329" y="46350"/>
                      <a:pt x="45322" y="43494"/>
                      <a:pt x="60173" y="38069"/>
                    </a:cubicBezTo>
                    <a:cubicBezTo>
                      <a:pt x="67693" y="35308"/>
                      <a:pt x="74928" y="31977"/>
                      <a:pt x="81782" y="27884"/>
                    </a:cubicBezTo>
                    <a:cubicBezTo>
                      <a:pt x="88637" y="23790"/>
                      <a:pt x="96157" y="19507"/>
                      <a:pt x="101107" y="13605"/>
                    </a:cubicBezTo>
                    <a:cubicBezTo>
                      <a:pt x="103392" y="10844"/>
                      <a:pt x="104249" y="7227"/>
                      <a:pt x="102345" y="3991"/>
                    </a:cubicBezTo>
                    <a:cubicBezTo>
                      <a:pt x="100726" y="1135"/>
                      <a:pt x="96633" y="-864"/>
                      <a:pt x="93396" y="374"/>
                    </a:cubicBezTo>
                    <a:lnTo>
                      <a:pt x="93396" y="37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0" name="Google Shape;440;p8"/>
              <p:cNvSpPr/>
              <p:nvPr/>
            </p:nvSpPr>
            <p:spPr>
              <a:xfrm>
                <a:off x="4359055" y="5668018"/>
                <a:ext cx="107729" cy="81860"/>
              </a:xfrm>
              <a:custGeom>
                <a:avLst/>
                <a:gdLst/>
                <a:ahLst/>
                <a:cxnLst/>
                <a:rect l="l" t="t" r="r" b="b"/>
                <a:pathLst>
                  <a:path w="107729" h="81860" extrusionOk="0">
                    <a:moveTo>
                      <a:pt x="90525" y="1367"/>
                    </a:moveTo>
                    <a:cubicBezTo>
                      <a:pt x="83004" y="4699"/>
                      <a:pt x="76340" y="9458"/>
                      <a:pt x="69391" y="13932"/>
                    </a:cubicBezTo>
                    <a:cubicBezTo>
                      <a:pt x="62442" y="18406"/>
                      <a:pt x="55302" y="23356"/>
                      <a:pt x="48257" y="28116"/>
                    </a:cubicBezTo>
                    <a:cubicBezTo>
                      <a:pt x="34454" y="37444"/>
                      <a:pt x="20650" y="46868"/>
                      <a:pt x="6847" y="56196"/>
                    </a:cubicBezTo>
                    <a:cubicBezTo>
                      <a:pt x="945" y="60194"/>
                      <a:pt x="-2292" y="68476"/>
                      <a:pt x="1897" y="74949"/>
                    </a:cubicBezTo>
                    <a:cubicBezTo>
                      <a:pt x="5705" y="80755"/>
                      <a:pt x="14367" y="84277"/>
                      <a:pt x="20650" y="79899"/>
                    </a:cubicBezTo>
                    <a:cubicBezTo>
                      <a:pt x="34549" y="70189"/>
                      <a:pt x="48543" y="60480"/>
                      <a:pt x="62442" y="50770"/>
                    </a:cubicBezTo>
                    <a:cubicBezTo>
                      <a:pt x="69200" y="46106"/>
                      <a:pt x="75959" y="41442"/>
                      <a:pt x="82623" y="36587"/>
                    </a:cubicBezTo>
                    <a:cubicBezTo>
                      <a:pt x="90144" y="31161"/>
                      <a:pt x="97855" y="26021"/>
                      <a:pt x="104423" y="19358"/>
                    </a:cubicBezTo>
                    <a:cubicBezTo>
                      <a:pt x="108421" y="15360"/>
                      <a:pt x="108897" y="8697"/>
                      <a:pt x="105280" y="4318"/>
                    </a:cubicBezTo>
                    <a:cubicBezTo>
                      <a:pt x="101472" y="-441"/>
                      <a:pt x="95855" y="-1013"/>
                      <a:pt x="90429" y="1367"/>
                    </a:cubicBezTo>
                    <a:lnTo>
                      <a:pt x="90429" y="136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1" name="Google Shape;441;p8"/>
              <p:cNvSpPr/>
              <p:nvPr/>
            </p:nvSpPr>
            <p:spPr>
              <a:xfrm>
                <a:off x="4463157" y="5728440"/>
                <a:ext cx="79758" cy="108229"/>
              </a:xfrm>
              <a:custGeom>
                <a:avLst/>
                <a:gdLst/>
                <a:ahLst/>
                <a:cxnLst/>
                <a:rect l="l" t="t" r="r" b="b"/>
                <a:pathLst>
                  <a:path w="79758" h="108229" extrusionOk="0">
                    <a:moveTo>
                      <a:pt x="62771" y="4437"/>
                    </a:moveTo>
                    <a:cubicBezTo>
                      <a:pt x="54394" y="19382"/>
                      <a:pt x="45921" y="34327"/>
                      <a:pt x="36211" y="48415"/>
                    </a:cubicBezTo>
                    <a:cubicBezTo>
                      <a:pt x="26501" y="62503"/>
                      <a:pt x="15934" y="74401"/>
                      <a:pt x="3749" y="86014"/>
                    </a:cubicBezTo>
                    <a:cubicBezTo>
                      <a:pt x="-1391" y="90869"/>
                      <a:pt x="-1106" y="99532"/>
                      <a:pt x="3749" y="104481"/>
                    </a:cubicBezTo>
                    <a:cubicBezTo>
                      <a:pt x="8604" y="109431"/>
                      <a:pt x="17267" y="109527"/>
                      <a:pt x="22217" y="104481"/>
                    </a:cubicBezTo>
                    <a:cubicBezTo>
                      <a:pt x="47539" y="78590"/>
                      <a:pt x="69911" y="46797"/>
                      <a:pt x="79430" y="11481"/>
                    </a:cubicBezTo>
                    <a:cubicBezTo>
                      <a:pt x="82096" y="1581"/>
                      <a:pt x="67816" y="-4701"/>
                      <a:pt x="62676" y="4437"/>
                    </a:cubicBezTo>
                    <a:lnTo>
                      <a:pt x="62676" y="443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2" name="Google Shape;442;p8"/>
              <p:cNvSpPr/>
              <p:nvPr/>
            </p:nvSpPr>
            <p:spPr>
              <a:xfrm>
                <a:off x="4583366" y="5766985"/>
                <a:ext cx="46058" cy="107742"/>
              </a:xfrm>
              <a:custGeom>
                <a:avLst/>
                <a:gdLst/>
                <a:ahLst/>
                <a:cxnLst/>
                <a:rect l="l" t="t" r="r" b="b"/>
                <a:pathLst>
                  <a:path w="46058" h="107742" extrusionOk="0">
                    <a:moveTo>
                      <a:pt x="28333" y="4539"/>
                    </a:moveTo>
                    <a:cubicBezTo>
                      <a:pt x="24430" y="10631"/>
                      <a:pt x="22811" y="18912"/>
                      <a:pt x="20527" y="25766"/>
                    </a:cubicBezTo>
                    <a:cubicBezTo>
                      <a:pt x="18242" y="32620"/>
                      <a:pt x="15672" y="40045"/>
                      <a:pt x="13482" y="47279"/>
                    </a:cubicBezTo>
                    <a:cubicBezTo>
                      <a:pt x="9198" y="61462"/>
                      <a:pt x="4819" y="75550"/>
                      <a:pt x="536" y="89733"/>
                    </a:cubicBezTo>
                    <a:cubicBezTo>
                      <a:pt x="-1654" y="96873"/>
                      <a:pt x="3106" y="105630"/>
                      <a:pt x="10531" y="107344"/>
                    </a:cubicBezTo>
                    <a:cubicBezTo>
                      <a:pt x="17956" y="109057"/>
                      <a:pt x="26334" y="105154"/>
                      <a:pt x="28142" y="97349"/>
                    </a:cubicBezTo>
                    <a:cubicBezTo>
                      <a:pt x="31379" y="82880"/>
                      <a:pt x="34616" y="68411"/>
                      <a:pt x="37852" y="54037"/>
                    </a:cubicBezTo>
                    <a:cubicBezTo>
                      <a:pt x="39471" y="46898"/>
                      <a:pt x="40804" y="39854"/>
                      <a:pt x="42231" y="32620"/>
                    </a:cubicBezTo>
                    <a:cubicBezTo>
                      <a:pt x="42898" y="29002"/>
                      <a:pt x="43564" y="25481"/>
                      <a:pt x="44231" y="21863"/>
                    </a:cubicBezTo>
                    <a:cubicBezTo>
                      <a:pt x="44992" y="17770"/>
                      <a:pt x="46230" y="13487"/>
                      <a:pt x="46039" y="9298"/>
                    </a:cubicBezTo>
                    <a:cubicBezTo>
                      <a:pt x="45563" y="-126"/>
                      <a:pt x="33473" y="-3552"/>
                      <a:pt x="28333" y="4539"/>
                    </a:cubicBezTo>
                    <a:lnTo>
                      <a:pt x="28333" y="4539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3" name="Google Shape;443;p8"/>
              <p:cNvSpPr/>
              <p:nvPr/>
            </p:nvSpPr>
            <p:spPr>
              <a:xfrm>
                <a:off x="4696234" y="5805914"/>
                <a:ext cx="38409" cy="109761"/>
              </a:xfrm>
              <a:custGeom>
                <a:avLst/>
                <a:gdLst/>
                <a:ahLst/>
                <a:cxnLst/>
                <a:rect l="l" t="t" r="r" b="b"/>
                <a:pathLst>
                  <a:path w="38409" h="109761" extrusionOk="0">
                    <a:moveTo>
                      <a:pt x="19515" y="6731"/>
                    </a:moveTo>
                    <a:cubicBezTo>
                      <a:pt x="12471" y="35003"/>
                      <a:pt x="6568" y="63560"/>
                      <a:pt x="381" y="92117"/>
                    </a:cubicBezTo>
                    <a:cubicBezTo>
                      <a:pt x="-1428" y="100398"/>
                      <a:pt x="3332" y="108489"/>
                      <a:pt x="12090" y="109631"/>
                    </a:cubicBezTo>
                    <a:cubicBezTo>
                      <a:pt x="20848" y="110774"/>
                      <a:pt x="26940" y="104206"/>
                      <a:pt x="27987" y="95829"/>
                    </a:cubicBezTo>
                    <a:cubicBezTo>
                      <a:pt x="31700" y="66987"/>
                      <a:pt x="35603" y="38239"/>
                      <a:pt x="38364" y="9302"/>
                    </a:cubicBezTo>
                    <a:cubicBezTo>
                      <a:pt x="39411" y="-1550"/>
                      <a:pt x="22085" y="-3549"/>
                      <a:pt x="19515" y="6731"/>
                    </a:cubicBezTo>
                    <a:lnTo>
                      <a:pt x="19515" y="673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4" name="Google Shape;444;p8"/>
              <p:cNvSpPr/>
              <p:nvPr/>
            </p:nvSpPr>
            <p:spPr>
              <a:xfrm>
                <a:off x="4809222" y="5800504"/>
                <a:ext cx="29899" cy="134461"/>
              </a:xfrm>
              <a:custGeom>
                <a:avLst/>
                <a:gdLst/>
                <a:ahLst/>
                <a:cxnLst/>
                <a:rect l="l" t="t" r="r" b="b"/>
                <a:pathLst>
                  <a:path w="29899" h="134461" extrusionOk="0">
                    <a:moveTo>
                      <a:pt x="10766" y="7002"/>
                    </a:moveTo>
                    <a:cubicBezTo>
                      <a:pt x="8006" y="26040"/>
                      <a:pt x="6387" y="45173"/>
                      <a:pt x="4674" y="64402"/>
                    </a:cubicBezTo>
                    <a:cubicBezTo>
                      <a:pt x="2960" y="83630"/>
                      <a:pt x="675" y="102382"/>
                      <a:pt x="9" y="121325"/>
                    </a:cubicBezTo>
                    <a:cubicBezTo>
                      <a:pt x="-276" y="128464"/>
                      <a:pt x="6197" y="134461"/>
                      <a:pt x="13146" y="134461"/>
                    </a:cubicBezTo>
                    <a:cubicBezTo>
                      <a:pt x="20762" y="134461"/>
                      <a:pt x="25712" y="128369"/>
                      <a:pt x="26283" y="121325"/>
                    </a:cubicBezTo>
                    <a:cubicBezTo>
                      <a:pt x="27997" y="102763"/>
                      <a:pt x="27997" y="84011"/>
                      <a:pt x="28663" y="65449"/>
                    </a:cubicBezTo>
                    <a:cubicBezTo>
                      <a:pt x="29330" y="46886"/>
                      <a:pt x="30186" y="28229"/>
                      <a:pt x="29806" y="9572"/>
                    </a:cubicBezTo>
                    <a:cubicBezTo>
                      <a:pt x="29615" y="-899"/>
                      <a:pt x="12385" y="-4230"/>
                      <a:pt x="10766" y="7002"/>
                    </a:cubicBezTo>
                    <a:lnTo>
                      <a:pt x="10766" y="700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5" name="Google Shape;445;p8"/>
              <p:cNvSpPr/>
              <p:nvPr/>
            </p:nvSpPr>
            <p:spPr>
              <a:xfrm>
                <a:off x="4921771" y="5801061"/>
                <a:ext cx="45147" cy="132265"/>
              </a:xfrm>
              <a:custGeom>
                <a:avLst/>
                <a:gdLst/>
                <a:ahLst/>
                <a:cxnLst/>
                <a:rect l="l" t="t" r="r" b="b"/>
                <a:pathLst>
                  <a:path w="45147" h="132265" extrusionOk="0">
                    <a:moveTo>
                      <a:pt x="1506" y="18534"/>
                    </a:moveTo>
                    <a:cubicBezTo>
                      <a:pt x="15785" y="47852"/>
                      <a:pt x="20355" y="82596"/>
                      <a:pt x="15024" y="114200"/>
                    </a:cubicBezTo>
                    <a:cubicBezTo>
                      <a:pt x="13786" y="121815"/>
                      <a:pt x="17023" y="129620"/>
                      <a:pt x="25019" y="131809"/>
                    </a:cubicBezTo>
                    <a:cubicBezTo>
                      <a:pt x="31873" y="133713"/>
                      <a:pt x="41298" y="129525"/>
                      <a:pt x="42631" y="121815"/>
                    </a:cubicBezTo>
                    <a:cubicBezTo>
                      <a:pt x="49390" y="81835"/>
                      <a:pt x="42440" y="41570"/>
                      <a:pt x="22925" y="6064"/>
                    </a:cubicBezTo>
                    <a:cubicBezTo>
                      <a:pt x="19688" y="162"/>
                      <a:pt x="11597" y="-1646"/>
                      <a:pt x="5980" y="1590"/>
                    </a:cubicBezTo>
                    <a:cubicBezTo>
                      <a:pt x="-113" y="5207"/>
                      <a:pt x="-1445" y="12537"/>
                      <a:pt x="1506" y="18534"/>
                    </a:cubicBezTo>
                    <a:lnTo>
                      <a:pt x="1506" y="1853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6" name="Google Shape;446;p8"/>
              <p:cNvSpPr/>
              <p:nvPr/>
            </p:nvSpPr>
            <p:spPr>
              <a:xfrm>
                <a:off x="5024230" y="5784393"/>
                <a:ext cx="50983" cy="102795"/>
              </a:xfrm>
              <a:custGeom>
                <a:avLst/>
                <a:gdLst/>
                <a:ahLst/>
                <a:cxnLst/>
                <a:rect l="l" t="t" r="r" b="b"/>
                <a:pathLst>
                  <a:path w="50983" h="102795" extrusionOk="0">
                    <a:moveTo>
                      <a:pt x="1382" y="13784"/>
                    </a:moveTo>
                    <a:cubicBezTo>
                      <a:pt x="9474" y="24921"/>
                      <a:pt x="15852" y="37200"/>
                      <a:pt x="19850" y="49861"/>
                    </a:cubicBezTo>
                    <a:cubicBezTo>
                      <a:pt x="20897" y="53097"/>
                      <a:pt x="21754" y="56334"/>
                      <a:pt x="22421" y="59570"/>
                    </a:cubicBezTo>
                    <a:cubicBezTo>
                      <a:pt x="22801" y="61284"/>
                      <a:pt x="23182" y="63092"/>
                      <a:pt x="23468" y="64806"/>
                    </a:cubicBezTo>
                    <a:cubicBezTo>
                      <a:pt x="23468" y="65281"/>
                      <a:pt x="24229" y="69756"/>
                      <a:pt x="24039" y="68232"/>
                    </a:cubicBezTo>
                    <a:cubicBezTo>
                      <a:pt x="24896" y="75372"/>
                      <a:pt x="25086" y="82511"/>
                      <a:pt x="24705" y="89650"/>
                    </a:cubicBezTo>
                    <a:cubicBezTo>
                      <a:pt x="24324" y="96789"/>
                      <a:pt x="31083" y="103072"/>
                      <a:pt x="37842" y="102786"/>
                    </a:cubicBezTo>
                    <a:cubicBezTo>
                      <a:pt x="44601" y="102501"/>
                      <a:pt x="51170" y="96980"/>
                      <a:pt x="50979" y="89650"/>
                    </a:cubicBezTo>
                    <a:cubicBezTo>
                      <a:pt x="50313" y="57381"/>
                      <a:pt x="38318" y="25778"/>
                      <a:pt x="15662" y="2647"/>
                    </a:cubicBezTo>
                    <a:cubicBezTo>
                      <a:pt x="12520" y="-590"/>
                      <a:pt x="7189" y="-875"/>
                      <a:pt x="3667" y="1885"/>
                    </a:cubicBezTo>
                    <a:cubicBezTo>
                      <a:pt x="430" y="4455"/>
                      <a:pt x="-1378" y="9976"/>
                      <a:pt x="1287" y="13689"/>
                    </a:cubicBezTo>
                    <a:lnTo>
                      <a:pt x="1287" y="13689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7" name="Google Shape;447;p8"/>
              <p:cNvSpPr/>
              <p:nvPr/>
            </p:nvSpPr>
            <p:spPr>
              <a:xfrm>
                <a:off x="5142655" y="5740303"/>
                <a:ext cx="77921" cy="100743"/>
              </a:xfrm>
              <a:custGeom>
                <a:avLst/>
                <a:gdLst/>
                <a:ahLst/>
                <a:cxnLst/>
                <a:rect l="l" t="t" r="r" b="b"/>
                <a:pathLst>
                  <a:path w="77921" h="100743" extrusionOk="0">
                    <a:moveTo>
                      <a:pt x="3571" y="21512"/>
                    </a:moveTo>
                    <a:cubicBezTo>
                      <a:pt x="8331" y="27318"/>
                      <a:pt x="13281" y="33030"/>
                      <a:pt x="18041" y="38836"/>
                    </a:cubicBezTo>
                    <a:cubicBezTo>
                      <a:pt x="19279" y="40359"/>
                      <a:pt x="20421" y="41882"/>
                      <a:pt x="21659" y="43310"/>
                    </a:cubicBezTo>
                    <a:cubicBezTo>
                      <a:pt x="20802" y="42168"/>
                      <a:pt x="21278" y="42834"/>
                      <a:pt x="21849" y="43596"/>
                    </a:cubicBezTo>
                    <a:cubicBezTo>
                      <a:pt x="22325" y="44262"/>
                      <a:pt x="22896" y="44928"/>
                      <a:pt x="23372" y="45690"/>
                    </a:cubicBezTo>
                    <a:cubicBezTo>
                      <a:pt x="25657" y="48736"/>
                      <a:pt x="27941" y="51972"/>
                      <a:pt x="30036" y="55113"/>
                    </a:cubicBezTo>
                    <a:cubicBezTo>
                      <a:pt x="34129" y="61110"/>
                      <a:pt x="37937" y="67393"/>
                      <a:pt x="41459" y="73675"/>
                    </a:cubicBezTo>
                    <a:cubicBezTo>
                      <a:pt x="44982" y="79958"/>
                      <a:pt x="48028" y="87859"/>
                      <a:pt x="52407" y="94046"/>
                    </a:cubicBezTo>
                    <a:cubicBezTo>
                      <a:pt x="56405" y="99663"/>
                      <a:pt x="62879" y="102423"/>
                      <a:pt x="69542" y="99663"/>
                    </a:cubicBezTo>
                    <a:cubicBezTo>
                      <a:pt x="76206" y="96902"/>
                      <a:pt x="79157" y="90144"/>
                      <a:pt x="77444" y="83480"/>
                    </a:cubicBezTo>
                    <a:cubicBezTo>
                      <a:pt x="75444" y="75484"/>
                      <a:pt x="70685" y="67583"/>
                      <a:pt x="66591" y="60539"/>
                    </a:cubicBezTo>
                    <a:cubicBezTo>
                      <a:pt x="62498" y="53495"/>
                      <a:pt x="58404" y="47022"/>
                      <a:pt x="53835" y="40550"/>
                    </a:cubicBezTo>
                    <a:cubicBezTo>
                      <a:pt x="44411" y="27223"/>
                      <a:pt x="34129" y="14087"/>
                      <a:pt x="21563" y="3616"/>
                    </a:cubicBezTo>
                    <a:cubicBezTo>
                      <a:pt x="16518" y="-668"/>
                      <a:pt x="8521" y="-1715"/>
                      <a:pt x="3571" y="3616"/>
                    </a:cubicBezTo>
                    <a:cubicBezTo>
                      <a:pt x="-1379" y="8947"/>
                      <a:pt x="-998" y="16086"/>
                      <a:pt x="3571" y="21607"/>
                    </a:cubicBezTo>
                    <a:lnTo>
                      <a:pt x="3571" y="2160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8" name="Google Shape;448;p8"/>
              <p:cNvSpPr/>
              <p:nvPr/>
            </p:nvSpPr>
            <p:spPr>
              <a:xfrm>
                <a:off x="5219456" y="5674615"/>
                <a:ext cx="104675" cy="77889"/>
              </a:xfrm>
              <a:custGeom>
                <a:avLst/>
                <a:gdLst/>
                <a:ahLst/>
                <a:cxnLst/>
                <a:rect l="l" t="t" r="r" b="b"/>
                <a:pathLst>
                  <a:path w="104675" h="77889" extrusionOk="0">
                    <a:moveTo>
                      <a:pt x="3308" y="18949"/>
                    </a:moveTo>
                    <a:cubicBezTo>
                      <a:pt x="15303" y="31038"/>
                      <a:pt x="28154" y="42366"/>
                      <a:pt x="42148" y="52171"/>
                    </a:cubicBezTo>
                    <a:cubicBezTo>
                      <a:pt x="56142" y="61975"/>
                      <a:pt x="70993" y="71970"/>
                      <a:pt x="87081" y="77301"/>
                    </a:cubicBezTo>
                    <a:cubicBezTo>
                      <a:pt x="93649" y="79490"/>
                      <a:pt x="100979" y="75302"/>
                      <a:pt x="103550" y="69209"/>
                    </a:cubicBezTo>
                    <a:cubicBezTo>
                      <a:pt x="106310" y="62737"/>
                      <a:pt x="103835" y="55502"/>
                      <a:pt x="97838" y="51790"/>
                    </a:cubicBezTo>
                    <a:cubicBezTo>
                      <a:pt x="91269" y="47697"/>
                      <a:pt x="84035" y="44651"/>
                      <a:pt x="77180" y="41033"/>
                    </a:cubicBezTo>
                    <a:cubicBezTo>
                      <a:pt x="70326" y="37416"/>
                      <a:pt x="63187" y="33323"/>
                      <a:pt x="56428" y="29039"/>
                    </a:cubicBezTo>
                    <a:cubicBezTo>
                      <a:pt x="43576" y="20948"/>
                      <a:pt x="30534" y="12381"/>
                      <a:pt x="19015" y="3148"/>
                    </a:cubicBezTo>
                    <a:cubicBezTo>
                      <a:pt x="14351" y="-660"/>
                      <a:pt x="7782" y="-1421"/>
                      <a:pt x="3213" y="3148"/>
                    </a:cubicBezTo>
                    <a:cubicBezTo>
                      <a:pt x="-1071" y="7431"/>
                      <a:pt x="-1071" y="14666"/>
                      <a:pt x="3213" y="18949"/>
                    </a:cubicBezTo>
                    <a:lnTo>
                      <a:pt x="3213" y="18949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9" name="Google Shape;449;p8"/>
              <p:cNvSpPr/>
              <p:nvPr/>
            </p:nvSpPr>
            <p:spPr>
              <a:xfrm>
                <a:off x="5290743" y="5590229"/>
                <a:ext cx="92201" cy="55408"/>
              </a:xfrm>
              <a:custGeom>
                <a:avLst/>
                <a:gdLst/>
                <a:ahLst/>
                <a:cxnLst/>
                <a:rect l="l" t="t" r="r" b="b"/>
                <a:pathLst>
                  <a:path w="92201" h="55408" extrusionOk="0">
                    <a:moveTo>
                      <a:pt x="3419" y="13856"/>
                    </a:moveTo>
                    <a:cubicBezTo>
                      <a:pt x="14937" y="21091"/>
                      <a:pt x="26932" y="27468"/>
                      <a:pt x="38736" y="34322"/>
                    </a:cubicBezTo>
                    <a:cubicBezTo>
                      <a:pt x="50541" y="41176"/>
                      <a:pt x="62916" y="49552"/>
                      <a:pt x="76149" y="54788"/>
                    </a:cubicBezTo>
                    <a:cubicBezTo>
                      <a:pt x="82051" y="57073"/>
                      <a:pt x="88905" y="52694"/>
                      <a:pt x="91190" y="47458"/>
                    </a:cubicBezTo>
                    <a:cubicBezTo>
                      <a:pt x="93665" y="41652"/>
                      <a:pt x="91475" y="34798"/>
                      <a:pt x="85954" y="31561"/>
                    </a:cubicBezTo>
                    <a:cubicBezTo>
                      <a:pt x="73864" y="24517"/>
                      <a:pt x="59870" y="20234"/>
                      <a:pt x="46733" y="15284"/>
                    </a:cubicBezTo>
                    <a:cubicBezTo>
                      <a:pt x="33596" y="10334"/>
                      <a:pt x="21792" y="5004"/>
                      <a:pt x="9035" y="434"/>
                    </a:cubicBezTo>
                    <a:cubicBezTo>
                      <a:pt x="944" y="-2421"/>
                      <a:pt x="-3435" y="9573"/>
                      <a:pt x="3323" y="13856"/>
                    </a:cubicBezTo>
                    <a:lnTo>
                      <a:pt x="3323" y="138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0" name="Google Shape;450;p8"/>
              <p:cNvSpPr/>
              <p:nvPr/>
            </p:nvSpPr>
            <p:spPr>
              <a:xfrm>
                <a:off x="5325229" y="5494168"/>
                <a:ext cx="110774" cy="26656"/>
              </a:xfrm>
              <a:custGeom>
                <a:avLst/>
                <a:gdLst/>
                <a:ahLst/>
                <a:cxnLst/>
                <a:rect l="l" t="t" r="r" b="b"/>
                <a:pathLst>
                  <a:path w="110774" h="26656" extrusionOk="0">
                    <a:moveTo>
                      <a:pt x="5106" y="17964"/>
                    </a:moveTo>
                    <a:cubicBezTo>
                      <a:pt x="19862" y="22533"/>
                      <a:pt x="36236" y="22628"/>
                      <a:pt x="51467" y="23865"/>
                    </a:cubicBezTo>
                    <a:cubicBezTo>
                      <a:pt x="66698" y="25103"/>
                      <a:pt x="82406" y="26912"/>
                      <a:pt x="97732" y="26626"/>
                    </a:cubicBezTo>
                    <a:cubicBezTo>
                      <a:pt x="104777" y="26436"/>
                      <a:pt x="110774" y="20724"/>
                      <a:pt x="110774" y="13585"/>
                    </a:cubicBezTo>
                    <a:cubicBezTo>
                      <a:pt x="110774" y="6065"/>
                      <a:pt x="104777" y="1115"/>
                      <a:pt x="97732" y="544"/>
                    </a:cubicBezTo>
                    <a:cubicBezTo>
                      <a:pt x="82501" y="-598"/>
                      <a:pt x="66698" y="354"/>
                      <a:pt x="51467" y="734"/>
                    </a:cubicBezTo>
                    <a:cubicBezTo>
                      <a:pt x="36236" y="1115"/>
                      <a:pt x="20052" y="449"/>
                      <a:pt x="5106" y="4161"/>
                    </a:cubicBezTo>
                    <a:cubicBezTo>
                      <a:pt x="-1938" y="5970"/>
                      <a:pt x="-1462" y="15870"/>
                      <a:pt x="5106" y="17964"/>
                    </a:cubicBezTo>
                    <a:lnTo>
                      <a:pt x="5106" y="1796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1" name="Google Shape;451;p8"/>
              <p:cNvSpPr/>
              <p:nvPr/>
            </p:nvSpPr>
            <p:spPr>
              <a:xfrm>
                <a:off x="5320394" y="5389722"/>
                <a:ext cx="96913" cy="38359"/>
              </a:xfrm>
              <a:custGeom>
                <a:avLst/>
                <a:gdLst/>
                <a:ahLst/>
                <a:cxnLst/>
                <a:rect l="l" t="t" r="r" b="b"/>
                <a:pathLst>
                  <a:path w="96913" h="38359" extrusionOk="0">
                    <a:moveTo>
                      <a:pt x="5849" y="35882"/>
                    </a:moveTo>
                    <a:cubicBezTo>
                      <a:pt x="34788" y="41689"/>
                      <a:pt x="64870" y="37215"/>
                      <a:pt x="90764" y="23222"/>
                    </a:cubicBezTo>
                    <a:cubicBezTo>
                      <a:pt x="96476" y="20176"/>
                      <a:pt x="98760" y="11799"/>
                      <a:pt x="95238" y="6279"/>
                    </a:cubicBezTo>
                    <a:cubicBezTo>
                      <a:pt x="91716" y="757"/>
                      <a:pt x="84005" y="-2098"/>
                      <a:pt x="78293" y="1805"/>
                    </a:cubicBezTo>
                    <a:cubicBezTo>
                      <a:pt x="57731" y="16083"/>
                      <a:pt x="33456" y="22461"/>
                      <a:pt x="8038" y="19605"/>
                    </a:cubicBezTo>
                    <a:cubicBezTo>
                      <a:pt x="-1196" y="18558"/>
                      <a:pt x="-3195" y="33979"/>
                      <a:pt x="5849" y="35787"/>
                    </a:cubicBezTo>
                    <a:lnTo>
                      <a:pt x="5849" y="3578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2" name="Google Shape;452;p8"/>
              <p:cNvSpPr/>
              <p:nvPr/>
            </p:nvSpPr>
            <p:spPr>
              <a:xfrm>
                <a:off x="5279094" y="5296632"/>
                <a:ext cx="114989" cy="65263"/>
              </a:xfrm>
              <a:custGeom>
                <a:avLst/>
                <a:gdLst/>
                <a:ahLst/>
                <a:cxnLst/>
                <a:rect l="l" t="t" r="r" b="b"/>
                <a:pathLst>
                  <a:path w="114989" h="65263" extrusionOk="0">
                    <a:moveTo>
                      <a:pt x="11450" y="64624"/>
                    </a:moveTo>
                    <a:cubicBezTo>
                      <a:pt x="28300" y="58437"/>
                      <a:pt x="44674" y="51298"/>
                      <a:pt x="61143" y="44349"/>
                    </a:cubicBezTo>
                    <a:cubicBezTo>
                      <a:pt x="77612" y="37400"/>
                      <a:pt x="94461" y="31689"/>
                      <a:pt x="109407" y="22645"/>
                    </a:cubicBezTo>
                    <a:cubicBezTo>
                      <a:pt x="120735" y="15792"/>
                      <a:pt x="113405" y="-3817"/>
                      <a:pt x="100078" y="657"/>
                    </a:cubicBezTo>
                    <a:cubicBezTo>
                      <a:pt x="83133" y="6368"/>
                      <a:pt x="67140" y="15697"/>
                      <a:pt x="51147" y="23693"/>
                    </a:cubicBezTo>
                    <a:cubicBezTo>
                      <a:pt x="35154" y="31689"/>
                      <a:pt x="19732" y="39304"/>
                      <a:pt x="4310" y="47966"/>
                    </a:cubicBezTo>
                    <a:cubicBezTo>
                      <a:pt x="-4543" y="52916"/>
                      <a:pt x="1454" y="68337"/>
                      <a:pt x="11355" y="64719"/>
                    </a:cubicBezTo>
                    <a:lnTo>
                      <a:pt x="11355" y="64719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3" name="Google Shape;453;p8"/>
            <p:cNvGrpSpPr/>
            <p:nvPr/>
          </p:nvGrpSpPr>
          <p:grpSpPr>
            <a:xfrm>
              <a:off x="87955" y="354468"/>
              <a:ext cx="634415" cy="1113936"/>
              <a:chOff x="3759124" y="3639079"/>
              <a:chExt cx="634415" cy="1113936"/>
            </a:xfrm>
          </p:grpSpPr>
          <p:sp>
            <p:nvSpPr>
              <p:cNvPr id="454" name="Google Shape;454;p8"/>
              <p:cNvSpPr/>
              <p:nvPr/>
            </p:nvSpPr>
            <p:spPr>
              <a:xfrm>
                <a:off x="3759124" y="3639079"/>
                <a:ext cx="634415" cy="1113936"/>
              </a:xfrm>
              <a:custGeom>
                <a:avLst/>
                <a:gdLst/>
                <a:ahLst/>
                <a:cxnLst/>
                <a:rect l="l" t="t" r="r" b="b"/>
                <a:pathLst>
                  <a:path w="634415" h="1113936" extrusionOk="0">
                    <a:moveTo>
                      <a:pt x="100239" y="237122"/>
                    </a:moveTo>
                    <a:cubicBezTo>
                      <a:pt x="114708" y="311370"/>
                      <a:pt x="130701" y="385523"/>
                      <a:pt x="147742" y="459200"/>
                    </a:cubicBezTo>
                    <a:cubicBezTo>
                      <a:pt x="164401" y="531354"/>
                      <a:pt x="182774" y="603127"/>
                      <a:pt x="198576" y="675471"/>
                    </a:cubicBezTo>
                    <a:cubicBezTo>
                      <a:pt x="214379" y="747815"/>
                      <a:pt x="227897" y="819207"/>
                      <a:pt x="246936" y="889743"/>
                    </a:cubicBezTo>
                    <a:cubicBezTo>
                      <a:pt x="263119" y="949617"/>
                      <a:pt x="287871" y="1009111"/>
                      <a:pt x="332422" y="1053565"/>
                    </a:cubicBezTo>
                    <a:cubicBezTo>
                      <a:pt x="371738" y="1092878"/>
                      <a:pt x="425715" y="1119722"/>
                      <a:pt x="482357" y="1112868"/>
                    </a:cubicBezTo>
                    <a:cubicBezTo>
                      <a:pt x="533287" y="1106680"/>
                      <a:pt x="580504" y="1076791"/>
                      <a:pt x="608682" y="1034051"/>
                    </a:cubicBezTo>
                    <a:cubicBezTo>
                      <a:pt x="646475" y="976651"/>
                      <a:pt x="633623" y="908210"/>
                      <a:pt x="626008" y="844052"/>
                    </a:cubicBezTo>
                    <a:cubicBezTo>
                      <a:pt x="617440" y="772374"/>
                      <a:pt x="608587" y="700696"/>
                      <a:pt x="598782" y="629113"/>
                    </a:cubicBezTo>
                    <a:cubicBezTo>
                      <a:pt x="576315" y="465387"/>
                      <a:pt x="546614" y="302898"/>
                      <a:pt x="514247" y="140885"/>
                    </a:cubicBezTo>
                    <a:cubicBezTo>
                      <a:pt x="512914" y="134127"/>
                      <a:pt x="505394" y="131366"/>
                      <a:pt x="499397" y="132508"/>
                    </a:cubicBezTo>
                    <a:cubicBezTo>
                      <a:pt x="454750" y="140790"/>
                      <a:pt x="410578" y="153450"/>
                      <a:pt x="366407" y="163826"/>
                    </a:cubicBezTo>
                    <a:cubicBezTo>
                      <a:pt x="322236" y="174202"/>
                      <a:pt x="276066" y="184482"/>
                      <a:pt x="230943" y="194763"/>
                    </a:cubicBezTo>
                    <a:cubicBezTo>
                      <a:pt x="189438" y="204282"/>
                      <a:pt x="146218" y="218274"/>
                      <a:pt x="103380" y="218750"/>
                    </a:cubicBezTo>
                    <a:cubicBezTo>
                      <a:pt x="70633" y="219131"/>
                      <a:pt x="35124" y="205138"/>
                      <a:pt x="27699" y="169633"/>
                    </a:cubicBezTo>
                    <a:cubicBezTo>
                      <a:pt x="19512" y="130509"/>
                      <a:pt x="67015" y="121371"/>
                      <a:pt x="95003" y="114708"/>
                    </a:cubicBezTo>
                    <a:cubicBezTo>
                      <a:pt x="138508" y="104332"/>
                      <a:pt x="181822" y="93766"/>
                      <a:pt x="225327" y="83486"/>
                    </a:cubicBezTo>
                    <a:cubicBezTo>
                      <a:pt x="312050" y="62925"/>
                      <a:pt x="399631" y="44458"/>
                      <a:pt x="487973" y="32179"/>
                    </a:cubicBezTo>
                    <a:cubicBezTo>
                      <a:pt x="510059" y="29132"/>
                      <a:pt x="536333" y="22469"/>
                      <a:pt x="558418" y="27895"/>
                    </a:cubicBezTo>
                    <a:cubicBezTo>
                      <a:pt x="575554" y="32083"/>
                      <a:pt x="584217" y="47504"/>
                      <a:pt x="585835" y="64257"/>
                    </a:cubicBezTo>
                    <a:cubicBezTo>
                      <a:pt x="589928" y="106998"/>
                      <a:pt x="545472" y="128606"/>
                      <a:pt x="508916" y="128225"/>
                    </a:cubicBezTo>
                    <a:cubicBezTo>
                      <a:pt x="498445" y="128130"/>
                      <a:pt x="498445" y="145074"/>
                      <a:pt x="508916" y="144502"/>
                    </a:cubicBezTo>
                    <a:cubicBezTo>
                      <a:pt x="543758" y="142789"/>
                      <a:pt x="584407" y="128796"/>
                      <a:pt x="600590" y="95289"/>
                    </a:cubicBezTo>
                    <a:cubicBezTo>
                      <a:pt x="614965" y="65400"/>
                      <a:pt x="608492" y="24468"/>
                      <a:pt x="577267" y="7810"/>
                    </a:cubicBezTo>
                    <a:cubicBezTo>
                      <a:pt x="556990" y="-3042"/>
                      <a:pt x="533762" y="-186"/>
                      <a:pt x="511867" y="2289"/>
                    </a:cubicBezTo>
                    <a:cubicBezTo>
                      <a:pt x="486164" y="5144"/>
                      <a:pt x="460652" y="8667"/>
                      <a:pt x="435044" y="12570"/>
                    </a:cubicBezTo>
                    <a:cubicBezTo>
                      <a:pt x="383352" y="20470"/>
                      <a:pt x="332042" y="30751"/>
                      <a:pt x="280921" y="42269"/>
                    </a:cubicBezTo>
                    <a:cubicBezTo>
                      <a:pt x="229801" y="53787"/>
                      <a:pt x="178871" y="65971"/>
                      <a:pt x="128322" y="79393"/>
                    </a:cubicBezTo>
                    <a:cubicBezTo>
                      <a:pt x="105379" y="85485"/>
                      <a:pt x="81771" y="90625"/>
                      <a:pt x="59304" y="98526"/>
                    </a:cubicBezTo>
                    <a:cubicBezTo>
                      <a:pt x="41503" y="104713"/>
                      <a:pt x="24082" y="113756"/>
                      <a:pt x="12277" y="128796"/>
                    </a:cubicBezTo>
                    <a:cubicBezTo>
                      <a:pt x="-11427" y="158971"/>
                      <a:pt x="1901" y="200664"/>
                      <a:pt x="29222" y="223605"/>
                    </a:cubicBezTo>
                    <a:cubicBezTo>
                      <a:pt x="64635" y="253399"/>
                      <a:pt x="112805" y="248450"/>
                      <a:pt x="154881" y="238740"/>
                    </a:cubicBezTo>
                    <a:cubicBezTo>
                      <a:pt x="213141" y="225318"/>
                      <a:pt x="271116" y="210850"/>
                      <a:pt x="329281" y="197047"/>
                    </a:cubicBezTo>
                    <a:cubicBezTo>
                      <a:pt x="387446" y="183245"/>
                      <a:pt x="447895" y="172203"/>
                      <a:pt x="505870" y="155830"/>
                    </a:cubicBezTo>
                    <a:lnTo>
                      <a:pt x="491019" y="147453"/>
                    </a:lnTo>
                    <a:cubicBezTo>
                      <a:pt x="529193" y="283479"/>
                      <a:pt x="549851" y="423408"/>
                      <a:pt x="567557" y="563433"/>
                    </a:cubicBezTo>
                    <a:cubicBezTo>
                      <a:pt x="576315" y="632350"/>
                      <a:pt x="583836" y="701458"/>
                      <a:pt x="591451" y="770470"/>
                    </a:cubicBezTo>
                    <a:cubicBezTo>
                      <a:pt x="595164" y="804263"/>
                      <a:pt x="598782" y="838055"/>
                      <a:pt x="602399" y="871847"/>
                    </a:cubicBezTo>
                    <a:cubicBezTo>
                      <a:pt x="606016" y="905640"/>
                      <a:pt x="611443" y="942192"/>
                      <a:pt x="604493" y="976175"/>
                    </a:cubicBezTo>
                    <a:cubicBezTo>
                      <a:pt x="594593" y="1024341"/>
                      <a:pt x="556705" y="1064416"/>
                      <a:pt x="510630" y="1080503"/>
                    </a:cubicBezTo>
                    <a:cubicBezTo>
                      <a:pt x="460176" y="1098113"/>
                      <a:pt x="406961" y="1084025"/>
                      <a:pt x="366788" y="1049852"/>
                    </a:cubicBezTo>
                    <a:cubicBezTo>
                      <a:pt x="321094" y="1010919"/>
                      <a:pt x="295581" y="955234"/>
                      <a:pt x="278732" y="898691"/>
                    </a:cubicBezTo>
                    <a:cubicBezTo>
                      <a:pt x="259407" y="833771"/>
                      <a:pt x="245603" y="767043"/>
                      <a:pt x="229801" y="701172"/>
                    </a:cubicBezTo>
                    <a:cubicBezTo>
                      <a:pt x="192198" y="544870"/>
                      <a:pt x="160212" y="387427"/>
                      <a:pt x="118992" y="231982"/>
                    </a:cubicBezTo>
                    <a:cubicBezTo>
                      <a:pt x="115756" y="219798"/>
                      <a:pt x="97859" y="225033"/>
                      <a:pt x="100239" y="237122"/>
                    </a:cubicBezTo>
                    <a:lnTo>
                      <a:pt x="100239" y="23712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5" name="Google Shape;455;p8"/>
              <p:cNvSpPr/>
              <p:nvPr/>
            </p:nvSpPr>
            <p:spPr>
              <a:xfrm>
                <a:off x="3955052" y="3900598"/>
                <a:ext cx="365755" cy="749880"/>
              </a:xfrm>
              <a:custGeom>
                <a:avLst/>
                <a:gdLst/>
                <a:ahLst/>
                <a:cxnLst/>
                <a:rect l="l" t="t" r="r" b="b"/>
                <a:pathLst>
                  <a:path w="365755" h="749880" extrusionOk="0">
                    <a:moveTo>
                      <a:pt x="1602" y="102586"/>
                    </a:moveTo>
                    <a:cubicBezTo>
                      <a:pt x="20451" y="208913"/>
                      <a:pt x="45106" y="313812"/>
                      <a:pt x="76616" y="417093"/>
                    </a:cubicBezTo>
                    <a:cubicBezTo>
                      <a:pt x="92229" y="468305"/>
                      <a:pt x="106603" y="519803"/>
                      <a:pt x="122977" y="570825"/>
                    </a:cubicBezTo>
                    <a:cubicBezTo>
                      <a:pt x="137447" y="615849"/>
                      <a:pt x="149727" y="665158"/>
                      <a:pt x="177524" y="704185"/>
                    </a:cubicBezTo>
                    <a:cubicBezTo>
                      <a:pt x="200372" y="736169"/>
                      <a:pt x="238355" y="757968"/>
                      <a:pt x="278242" y="747021"/>
                    </a:cubicBezTo>
                    <a:cubicBezTo>
                      <a:pt x="314797" y="737026"/>
                      <a:pt x="341738" y="705137"/>
                      <a:pt x="354209" y="670488"/>
                    </a:cubicBezTo>
                    <a:cubicBezTo>
                      <a:pt x="370773" y="624702"/>
                      <a:pt x="365918" y="572157"/>
                      <a:pt x="361539" y="524562"/>
                    </a:cubicBezTo>
                    <a:cubicBezTo>
                      <a:pt x="359064" y="497243"/>
                      <a:pt x="355637" y="469923"/>
                      <a:pt x="352495" y="442604"/>
                    </a:cubicBezTo>
                    <a:cubicBezTo>
                      <a:pt x="349354" y="415284"/>
                      <a:pt x="344118" y="388155"/>
                      <a:pt x="340976" y="360741"/>
                    </a:cubicBezTo>
                    <a:cubicBezTo>
                      <a:pt x="334122" y="300771"/>
                      <a:pt x="326887" y="240897"/>
                      <a:pt x="319748" y="180927"/>
                    </a:cubicBezTo>
                    <a:cubicBezTo>
                      <a:pt x="316130" y="150942"/>
                      <a:pt x="312798" y="120862"/>
                      <a:pt x="308515" y="90973"/>
                    </a:cubicBezTo>
                    <a:cubicBezTo>
                      <a:pt x="304707" y="64320"/>
                      <a:pt x="298709" y="37857"/>
                      <a:pt x="285953" y="13869"/>
                    </a:cubicBezTo>
                    <a:cubicBezTo>
                      <a:pt x="284620" y="11394"/>
                      <a:pt x="281479" y="9585"/>
                      <a:pt x="278718" y="9681"/>
                    </a:cubicBezTo>
                    <a:cubicBezTo>
                      <a:pt x="231977" y="12061"/>
                      <a:pt x="186092" y="32717"/>
                      <a:pt x="142207" y="47471"/>
                    </a:cubicBezTo>
                    <a:cubicBezTo>
                      <a:pt x="96132" y="62892"/>
                      <a:pt x="49581" y="78503"/>
                      <a:pt x="4838" y="97541"/>
                    </a:cubicBezTo>
                    <a:lnTo>
                      <a:pt x="14453" y="100111"/>
                    </a:lnTo>
                    <a:cubicBezTo>
                      <a:pt x="555" y="78503"/>
                      <a:pt x="123072" y="37762"/>
                      <a:pt x="139160" y="33097"/>
                    </a:cubicBezTo>
                    <a:cubicBezTo>
                      <a:pt x="161531" y="26625"/>
                      <a:pt x="184379" y="21675"/>
                      <a:pt x="207416" y="18438"/>
                    </a:cubicBezTo>
                    <a:cubicBezTo>
                      <a:pt x="230454" y="15202"/>
                      <a:pt x="257013" y="11299"/>
                      <a:pt x="278432" y="23483"/>
                    </a:cubicBezTo>
                    <a:cubicBezTo>
                      <a:pt x="287286" y="28528"/>
                      <a:pt x="295377" y="14726"/>
                      <a:pt x="286429" y="9776"/>
                    </a:cubicBezTo>
                    <a:cubicBezTo>
                      <a:pt x="261964" y="-3741"/>
                      <a:pt x="234166" y="-505"/>
                      <a:pt x="207607" y="3398"/>
                    </a:cubicBezTo>
                    <a:cubicBezTo>
                      <a:pt x="177620" y="7777"/>
                      <a:pt x="148014" y="14916"/>
                      <a:pt x="119264" y="24626"/>
                    </a:cubicBezTo>
                    <a:cubicBezTo>
                      <a:pt x="90515" y="34335"/>
                      <a:pt x="64050" y="45758"/>
                      <a:pt x="38347" y="60227"/>
                    </a:cubicBezTo>
                    <a:cubicBezTo>
                      <a:pt x="22164" y="69365"/>
                      <a:pt x="-8584" y="83834"/>
                      <a:pt x="2268" y="107155"/>
                    </a:cubicBezTo>
                    <a:cubicBezTo>
                      <a:pt x="3601" y="109916"/>
                      <a:pt x="7409" y="111153"/>
                      <a:pt x="10265" y="110392"/>
                    </a:cubicBezTo>
                    <a:cubicBezTo>
                      <a:pt x="55768" y="98017"/>
                      <a:pt x="100606" y="81739"/>
                      <a:pt x="144872" y="65748"/>
                    </a:cubicBezTo>
                    <a:cubicBezTo>
                      <a:pt x="187615" y="50327"/>
                      <a:pt x="232643" y="28338"/>
                      <a:pt x="278718" y="26529"/>
                    </a:cubicBezTo>
                    <a:lnTo>
                      <a:pt x="271483" y="22341"/>
                    </a:lnTo>
                    <a:cubicBezTo>
                      <a:pt x="282336" y="43187"/>
                      <a:pt x="286905" y="66033"/>
                      <a:pt x="290618" y="89069"/>
                    </a:cubicBezTo>
                    <a:cubicBezTo>
                      <a:pt x="294521" y="113343"/>
                      <a:pt x="298804" y="137616"/>
                      <a:pt x="302803" y="161889"/>
                    </a:cubicBezTo>
                    <a:cubicBezTo>
                      <a:pt x="311180" y="213292"/>
                      <a:pt x="318986" y="264694"/>
                      <a:pt x="325650" y="316287"/>
                    </a:cubicBezTo>
                    <a:cubicBezTo>
                      <a:pt x="332314" y="367880"/>
                      <a:pt x="335741" y="415951"/>
                      <a:pt x="340786" y="465925"/>
                    </a:cubicBezTo>
                    <a:cubicBezTo>
                      <a:pt x="343356" y="491531"/>
                      <a:pt x="345546" y="517233"/>
                      <a:pt x="348687" y="542839"/>
                    </a:cubicBezTo>
                    <a:cubicBezTo>
                      <a:pt x="351543" y="565970"/>
                      <a:pt x="354018" y="589006"/>
                      <a:pt x="352781" y="612327"/>
                    </a:cubicBezTo>
                    <a:cubicBezTo>
                      <a:pt x="350496" y="655067"/>
                      <a:pt x="335074" y="698379"/>
                      <a:pt x="296329" y="721034"/>
                    </a:cubicBezTo>
                    <a:cubicBezTo>
                      <a:pt x="259679" y="742452"/>
                      <a:pt x="218459" y="727507"/>
                      <a:pt x="191423" y="697998"/>
                    </a:cubicBezTo>
                    <a:cubicBezTo>
                      <a:pt x="160675" y="664301"/>
                      <a:pt x="151250" y="613850"/>
                      <a:pt x="138684" y="571300"/>
                    </a:cubicBezTo>
                    <a:cubicBezTo>
                      <a:pt x="124500" y="522944"/>
                      <a:pt x="110316" y="474588"/>
                      <a:pt x="97274" y="425946"/>
                    </a:cubicBezTo>
                    <a:cubicBezTo>
                      <a:pt x="68239" y="317429"/>
                      <a:pt x="42441" y="207866"/>
                      <a:pt x="14644" y="99064"/>
                    </a:cubicBezTo>
                    <a:cubicBezTo>
                      <a:pt x="12454" y="90592"/>
                      <a:pt x="269" y="94305"/>
                      <a:pt x="1697" y="102586"/>
                    </a:cubicBezTo>
                    <a:lnTo>
                      <a:pt x="1697" y="10258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6" name="Google Shape;456;p8"/>
              <p:cNvSpPr/>
              <p:nvPr/>
            </p:nvSpPr>
            <p:spPr>
              <a:xfrm>
                <a:off x="4210856" y="3962023"/>
                <a:ext cx="100115" cy="34748"/>
              </a:xfrm>
              <a:custGeom>
                <a:avLst/>
                <a:gdLst/>
                <a:ahLst/>
                <a:cxnLst/>
                <a:rect l="l" t="t" r="r" b="b"/>
                <a:pathLst>
                  <a:path w="100115" h="34748" extrusionOk="0">
                    <a:moveTo>
                      <a:pt x="7968" y="34689"/>
                    </a:moveTo>
                    <a:cubicBezTo>
                      <a:pt x="23199" y="32785"/>
                      <a:pt x="38526" y="30786"/>
                      <a:pt x="53567" y="27359"/>
                    </a:cubicBezTo>
                    <a:cubicBezTo>
                      <a:pt x="60992" y="25741"/>
                      <a:pt x="68322" y="23837"/>
                      <a:pt x="75652" y="21838"/>
                    </a:cubicBezTo>
                    <a:cubicBezTo>
                      <a:pt x="82982" y="19839"/>
                      <a:pt x="91550" y="18125"/>
                      <a:pt x="97547" y="13366"/>
                    </a:cubicBezTo>
                    <a:cubicBezTo>
                      <a:pt x="103545" y="8606"/>
                      <a:pt x="97928" y="515"/>
                      <a:pt x="92026" y="39"/>
                    </a:cubicBezTo>
                    <a:cubicBezTo>
                      <a:pt x="88218" y="-246"/>
                      <a:pt x="84030" y="1086"/>
                      <a:pt x="80317" y="2038"/>
                    </a:cubicBezTo>
                    <a:cubicBezTo>
                      <a:pt x="76604" y="2990"/>
                      <a:pt x="72987" y="4037"/>
                      <a:pt x="69274" y="4894"/>
                    </a:cubicBezTo>
                    <a:cubicBezTo>
                      <a:pt x="62420" y="6607"/>
                      <a:pt x="55566" y="8225"/>
                      <a:pt x="48712" y="9749"/>
                    </a:cubicBezTo>
                    <a:cubicBezTo>
                      <a:pt x="34432" y="12890"/>
                      <a:pt x="20248" y="16222"/>
                      <a:pt x="5778" y="18696"/>
                    </a:cubicBezTo>
                    <a:cubicBezTo>
                      <a:pt x="-3170" y="20219"/>
                      <a:pt x="-1171" y="35831"/>
                      <a:pt x="7968" y="34689"/>
                    </a:cubicBezTo>
                    <a:lnTo>
                      <a:pt x="7968" y="34689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7" name="Google Shape;457;p8"/>
              <p:cNvSpPr/>
              <p:nvPr/>
            </p:nvSpPr>
            <p:spPr>
              <a:xfrm>
                <a:off x="4229146" y="4026223"/>
                <a:ext cx="92474" cy="30963"/>
              </a:xfrm>
              <a:custGeom>
                <a:avLst/>
                <a:gdLst/>
                <a:ahLst/>
                <a:cxnLst/>
                <a:rect l="l" t="t" r="r" b="b"/>
                <a:pathLst>
                  <a:path w="92474" h="30963" extrusionOk="0">
                    <a:moveTo>
                      <a:pt x="7765" y="15227"/>
                    </a:moveTo>
                    <a:cubicBezTo>
                      <a:pt x="4909" y="15227"/>
                      <a:pt x="2720" y="17036"/>
                      <a:pt x="1673" y="18559"/>
                    </a:cubicBezTo>
                    <a:cubicBezTo>
                      <a:pt x="150" y="20748"/>
                      <a:pt x="-898" y="24080"/>
                      <a:pt x="1101" y="27412"/>
                    </a:cubicBezTo>
                    <a:cubicBezTo>
                      <a:pt x="2244" y="29410"/>
                      <a:pt x="4814" y="31219"/>
                      <a:pt x="7289" y="30934"/>
                    </a:cubicBezTo>
                    <a:cubicBezTo>
                      <a:pt x="33849" y="28363"/>
                      <a:pt x="60028" y="22176"/>
                      <a:pt x="86207" y="16750"/>
                    </a:cubicBezTo>
                    <a:cubicBezTo>
                      <a:pt x="90776" y="15798"/>
                      <a:pt x="93347" y="10468"/>
                      <a:pt x="92204" y="6184"/>
                    </a:cubicBezTo>
                    <a:cubicBezTo>
                      <a:pt x="90872" y="1425"/>
                      <a:pt x="86207" y="-669"/>
                      <a:pt x="81638" y="187"/>
                    </a:cubicBezTo>
                    <a:cubicBezTo>
                      <a:pt x="68881" y="2662"/>
                      <a:pt x="56030" y="5042"/>
                      <a:pt x="43273" y="7707"/>
                    </a:cubicBezTo>
                    <a:lnTo>
                      <a:pt x="24520" y="11610"/>
                    </a:lnTo>
                    <a:cubicBezTo>
                      <a:pt x="21473" y="12276"/>
                      <a:pt x="18522" y="12848"/>
                      <a:pt x="15571" y="13704"/>
                    </a:cubicBezTo>
                    <a:cubicBezTo>
                      <a:pt x="14143" y="14180"/>
                      <a:pt x="12620" y="14561"/>
                      <a:pt x="11192" y="15037"/>
                    </a:cubicBezTo>
                    <a:lnTo>
                      <a:pt x="8241" y="15894"/>
                    </a:lnTo>
                    <a:cubicBezTo>
                      <a:pt x="5956" y="16275"/>
                      <a:pt x="6337" y="16655"/>
                      <a:pt x="9288" y="17036"/>
                    </a:cubicBezTo>
                    <a:lnTo>
                      <a:pt x="12049" y="20558"/>
                    </a:lnTo>
                    <a:lnTo>
                      <a:pt x="12049" y="19987"/>
                    </a:lnTo>
                    <a:cubicBezTo>
                      <a:pt x="12049" y="21034"/>
                      <a:pt x="12049" y="21986"/>
                      <a:pt x="12049" y="23033"/>
                    </a:cubicBezTo>
                    <a:lnTo>
                      <a:pt x="10526" y="24842"/>
                    </a:lnTo>
                    <a:cubicBezTo>
                      <a:pt x="15000" y="22176"/>
                      <a:pt x="13096" y="15132"/>
                      <a:pt x="7860" y="15037"/>
                    </a:cubicBezTo>
                    <a:lnTo>
                      <a:pt x="7860" y="1503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8" name="Google Shape;458;p8"/>
              <p:cNvSpPr/>
              <p:nvPr/>
            </p:nvSpPr>
            <p:spPr>
              <a:xfrm>
                <a:off x="4238149" y="4089512"/>
                <a:ext cx="92259" cy="27722"/>
              </a:xfrm>
              <a:custGeom>
                <a:avLst/>
                <a:gdLst/>
                <a:ahLst/>
                <a:cxnLst/>
                <a:rect l="l" t="t" r="r" b="b"/>
                <a:pathLst>
                  <a:path w="92259" h="27722" extrusionOk="0">
                    <a:moveTo>
                      <a:pt x="8663" y="27709"/>
                    </a:moveTo>
                    <a:cubicBezTo>
                      <a:pt x="22276" y="26948"/>
                      <a:pt x="35889" y="25425"/>
                      <a:pt x="49312" y="23331"/>
                    </a:cubicBezTo>
                    <a:cubicBezTo>
                      <a:pt x="55785" y="22284"/>
                      <a:pt x="62258" y="21141"/>
                      <a:pt x="68637" y="19714"/>
                    </a:cubicBezTo>
                    <a:cubicBezTo>
                      <a:pt x="75396" y="18191"/>
                      <a:pt x="82440" y="16858"/>
                      <a:pt x="88628" y="13907"/>
                    </a:cubicBezTo>
                    <a:cubicBezTo>
                      <a:pt x="95291" y="10766"/>
                      <a:pt x="92055" y="-371"/>
                      <a:pt x="84820" y="10"/>
                    </a:cubicBezTo>
                    <a:cubicBezTo>
                      <a:pt x="78347" y="390"/>
                      <a:pt x="71968" y="2294"/>
                      <a:pt x="65590" y="3436"/>
                    </a:cubicBezTo>
                    <a:cubicBezTo>
                      <a:pt x="59212" y="4578"/>
                      <a:pt x="52644" y="5816"/>
                      <a:pt x="46170" y="6768"/>
                    </a:cubicBezTo>
                    <a:cubicBezTo>
                      <a:pt x="33699" y="8672"/>
                      <a:pt x="21134" y="9909"/>
                      <a:pt x="8568" y="10575"/>
                    </a:cubicBezTo>
                    <a:cubicBezTo>
                      <a:pt x="3903" y="10861"/>
                      <a:pt x="0" y="14383"/>
                      <a:pt x="0" y="19142"/>
                    </a:cubicBezTo>
                    <a:cubicBezTo>
                      <a:pt x="0" y="23616"/>
                      <a:pt x="3903" y="27995"/>
                      <a:pt x="8568" y="27709"/>
                    </a:cubicBezTo>
                    <a:lnTo>
                      <a:pt x="8568" y="27709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9" name="Google Shape;459;p8"/>
              <p:cNvSpPr/>
              <p:nvPr/>
            </p:nvSpPr>
            <p:spPr>
              <a:xfrm>
                <a:off x="4248949" y="4146720"/>
                <a:ext cx="83791" cy="27362"/>
              </a:xfrm>
              <a:custGeom>
                <a:avLst/>
                <a:gdLst/>
                <a:ahLst/>
                <a:cxnLst/>
                <a:rect l="l" t="t" r="r" b="b"/>
                <a:pathLst>
                  <a:path w="83791" h="27362" extrusionOk="0">
                    <a:moveTo>
                      <a:pt x="7382" y="27234"/>
                    </a:moveTo>
                    <a:cubicBezTo>
                      <a:pt x="30895" y="22665"/>
                      <a:pt x="54409" y="18762"/>
                      <a:pt x="78113" y="15240"/>
                    </a:cubicBezTo>
                    <a:cubicBezTo>
                      <a:pt x="82301" y="14574"/>
                      <a:pt x="84586" y="9339"/>
                      <a:pt x="83539" y="5626"/>
                    </a:cubicBezTo>
                    <a:cubicBezTo>
                      <a:pt x="82301" y="1248"/>
                      <a:pt x="78113" y="-656"/>
                      <a:pt x="73924" y="201"/>
                    </a:cubicBezTo>
                    <a:cubicBezTo>
                      <a:pt x="50506" y="4579"/>
                      <a:pt x="27278" y="9910"/>
                      <a:pt x="4240" y="15812"/>
                    </a:cubicBezTo>
                    <a:cubicBezTo>
                      <a:pt x="-3185" y="17715"/>
                      <a:pt x="-43" y="28662"/>
                      <a:pt x="7382" y="27234"/>
                    </a:cubicBezTo>
                    <a:lnTo>
                      <a:pt x="7382" y="2723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0" name="Google Shape;460;p8"/>
              <p:cNvSpPr/>
              <p:nvPr/>
            </p:nvSpPr>
            <p:spPr>
              <a:xfrm>
                <a:off x="4261487" y="4209923"/>
                <a:ext cx="85757" cy="22774"/>
              </a:xfrm>
              <a:custGeom>
                <a:avLst/>
                <a:gdLst/>
                <a:ahLst/>
                <a:cxnLst/>
                <a:rect l="l" t="t" r="r" b="b"/>
                <a:pathLst>
                  <a:path w="85757" h="22774" extrusionOk="0">
                    <a:moveTo>
                      <a:pt x="7410" y="22764"/>
                    </a:moveTo>
                    <a:cubicBezTo>
                      <a:pt x="13313" y="22764"/>
                      <a:pt x="19310" y="22859"/>
                      <a:pt x="25307" y="22478"/>
                    </a:cubicBezTo>
                    <a:cubicBezTo>
                      <a:pt x="31305" y="22097"/>
                      <a:pt x="36731" y="21431"/>
                      <a:pt x="42443" y="20955"/>
                    </a:cubicBezTo>
                    <a:cubicBezTo>
                      <a:pt x="54152" y="19908"/>
                      <a:pt x="65861" y="18100"/>
                      <a:pt x="77475" y="16576"/>
                    </a:cubicBezTo>
                    <a:cubicBezTo>
                      <a:pt x="81854" y="16005"/>
                      <a:pt x="85757" y="13245"/>
                      <a:pt x="85757" y="8295"/>
                    </a:cubicBezTo>
                    <a:cubicBezTo>
                      <a:pt x="85757" y="4011"/>
                      <a:pt x="81949" y="-272"/>
                      <a:pt x="77475" y="14"/>
                    </a:cubicBezTo>
                    <a:cubicBezTo>
                      <a:pt x="65575" y="775"/>
                      <a:pt x="53581" y="1251"/>
                      <a:pt x="41776" y="2584"/>
                    </a:cubicBezTo>
                    <a:cubicBezTo>
                      <a:pt x="29972" y="3916"/>
                      <a:pt x="17501" y="5534"/>
                      <a:pt x="5411" y="7819"/>
                    </a:cubicBezTo>
                    <a:cubicBezTo>
                      <a:pt x="-3061" y="9437"/>
                      <a:pt x="-967" y="22859"/>
                      <a:pt x="7410" y="22764"/>
                    </a:cubicBezTo>
                    <a:lnTo>
                      <a:pt x="7410" y="2276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1" name="Google Shape;461;p8"/>
              <p:cNvSpPr/>
              <p:nvPr/>
            </p:nvSpPr>
            <p:spPr>
              <a:xfrm>
                <a:off x="4265077" y="4284033"/>
                <a:ext cx="83572" cy="24996"/>
              </a:xfrm>
              <a:custGeom>
                <a:avLst/>
                <a:gdLst/>
                <a:ahLst/>
                <a:cxnLst/>
                <a:rect l="l" t="t" r="r" b="b"/>
                <a:pathLst>
                  <a:path w="83572" h="24996" extrusionOk="0">
                    <a:moveTo>
                      <a:pt x="5819" y="24996"/>
                    </a:moveTo>
                    <a:cubicBezTo>
                      <a:pt x="30190" y="24711"/>
                      <a:pt x="54274" y="21665"/>
                      <a:pt x="77883" y="15858"/>
                    </a:cubicBezTo>
                    <a:cubicBezTo>
                      <a:pt x="87879" y="13383"/>
                      <a:pt x="83595" y="-2514"/>
                      <a:pt x="73599" y="342"/>
                    </a:cubicBezTo>
                    <a:cubicBezTo>
                      <a:pt x="51514" y="6720"/>
                      <a:pt x="28666" y="11003"/>
                      <a:pt x="5819" y="12907"/>
                    </a:cubicBezTo>
                    <a:cubicBezTo>
                      <a:pt x="-1796" y="13573"/>
                      <a:pt x="-2082" y="25091"/>
                      <a:pt x="5819" y="24996"/>
                    </a:cubicBezTo>
                    <a:lnTo>
                      <a:pt x="5819" y="2499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2" name="Google Shape;462;p8"/>
              <p:cNvSpPr/>
              <p:nvPr/>
            </p:nvSpPr>
            <p:spPr>
              <a:xfrm>
                <a:off x="4278441" y="4342739"/>
                <a:ext cx="86356" cy="30923"/>
              </a:xfrm>
              <a:custGeom>
                <a:avLst/>
                <a:gdLst/>
                <a:ahLst/>
                <a:cxnLst/>
                <a:rect l="l" t="t" r="r" b="b"/>
                <a:pathLst>
                  <a:path w="86356" h="30923" extrusionOk="0">
                    <a:moveTo>
                      <a:pt x="6449" y="30923"/>
                    </a:moveTo>
                    <a:cubicBezTo>
                      <a:pt x="19206" y="30162"/>
                      <a:pt x="31676" y="27497"/>
                      <a:pt x="44147" y="24546"/>
                    </a:cubicBezTo>
                    <a:cubicBezTo>
                      <a:pt x="56618" y="21595"/>
                      <a:pt x="68517" y="18739"/>
                      <a:pt x="80703" y="15503"/>
                    </a:cubicBezTo>
                    <a:cubicBezTo>
                      <a:pt x="90603" y="12933"/>
                      <a:pt x="86414" y="-2202"/>
                      <a:pt x="76514" y="272"/>
                    </a:cubicBezTo>
                    <a:cubicBezTo>
                      <a:pt x="64519" y="3223"/>
                      <a:pt x="52524" y="5984"/>
                      <a:pt x="40530" y="8554"/>
                    </a:cubicBezTo>
                    <a:cubicBezTo>
                      <a:pt x="28535" y="11124"/>
                      <a:pt x="16350" y="13504"/>
                      <a:pt x="4736" y="17502"/>
                    </a:cubicBezTo>
                    <a:cubicBezTo>
                      <a:pt x="-2118" y="19881"/>
                      <a:pt x="-1547" y="31304"/>
                      <a:pt x="6545" y="30829"/>
                    </a:cubicBezTo>
                    <a:lnTo>
                      <a:pt x="6545" y="30829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3" name="Google Shape;463;p8"/>
              <p:cNvSpPr/>
              <p:nvPr/>
            </p:nvSpPr>
            <p:spPr>
              <a:xfrm>
                <a:off x="4287565" y="4414088"/>
                <a:ext cx="80642" cy="24412"/>
              </a:xfrm>
              <a:custGeom>
                <a:avLst/>
                <a:gdLst/>
                <a:ahLst/>
                <a:cxnLst/>
                <a:rect l="l" t="t" r="r" b="b"/>
                <a:pathLst>
                  <a:path w="80642" h="24412" extrusionOk="0">
                    <a:moveTo>
                      <a:pt x="11891" y="24208"/>
                    </a:moveTo>
                    <a:cubicBezTo>
                      <a:pt x="33024" y="20401"/>
                      <a:pt x="54253" y="17450"/>
                      <a:pt x="75482" y="14309"/>
                    </a:cubicBezTo>
                    <a:cubicBezTo>
                      <a:pt x="83478" y="13166"/>
                      <a:pt x="81669" y="-731"/>
                      <a:pt x="73578" y="30"/>
                    </a:cubicBezTo>
                    <a:cubicBezTo>
                      <a:pt x="52159" y="2029"/>
                      <a:pt x="30835" y="4219"/>
                      <a:pt x="9415" y="5551"/>
                    </a:cubicBezTo>
                    <a:cubicBezTo>
                      <a:pt x="3704" y="5932"/>
                      <a:pt x="-675" y="10406"/>
                      <a:pt x="86" y="16308"/>
                    </a:cubicBezTo>
                    <a:cubicBezTo>
                      <a:pt x="848" y="22210"/>
                      <a:pt x="6274" y="25256"/>
                      <a:pt x="11891" y="24208"/>
                    </a:cubicBezTo>
                    <a:lnTo>
                      <a:pt x="11891" y="2420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4" name="Google Shape;464;p8"/>
              <p:cNvSpPr/>
              <p:nvPr/>
            </p:nvSpPr>
            <p:spPr>
              <a:xfrm>
                <a:off x="4039498" y="4041641"/>
                <a:ext cx="34948" cy="36172"/>
              </a:xfrm>
              <a:custGeom>
                <a:avLst/>
                <a:gdLst/>
                <a:ahLst/>
                <a:cxnLst/>
                <a:rect l="l" t="t" r="r" b="b"/>
                <a:pathLst>
                  <a:path w="34948" h="36172" extrusionOk="0">
                    <a:moveTo>
                      <a:pt x="17492" y="36172"/>
                    </a:moveTo>
                    <a:cubicBezTo>
                      <a:pt x="40720" y="36172"/>
                      <a:pt x="40815" y="0"/>
                      <a:pt x="17492" y="0"/>
                    </a:cubicBezTo>
                    <a:cubicBezTo>
                      <a:pt x="-5831" y="0"/>
                      <a:pt x="-5831" y="36172"/>
                      <a:pt x="17492" y="36172"/>
                    </a:cubicBezTo>
                    <a:lnTo>
                      <a:pt x="17492" y="3617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5" name="Google Shape;465;p8"/>
              <p:cNvSpPr/>
              <p:nvPr/>
            </p:nvSpPr>
            <p:spPr>
              <a:xfrm>
                <a:off x="4107754" y="4103133"/>
                <a:ext cx="20705" cy="21417"/>
              </a:xfrm>
              <a:custGeom>
                <a:avLst/>
                <a:gdLst/>
                <a:ahLst/>
                <a:cxnLst/>
                <a:rect l="l" t="t" r="r" b="b"/>
                <a:pathLst>
                  <a:path w="20705" h="21417" extrusionOk="0">
                    <a:moveTo>
                      <a:pt x="10353" y="21418"/>
                    </a:moveTo>
                    <a:cubicBezTo>
                      <a:pt x="24156" y="21418"/>
                      <a:pt x="24156" y="0"/>
                      <a:pt x="10353" y="0"/>
                    </a:cubicBezTo>
                    <a:cubicBezTo>
                      <a:pt x="-3451" y="0"/>
                      <a:pt x="-3451" y="21418"/>
                      <a:pt x="10353" y="21418"/>
                    </a:cubicBezTo>
                    <a:lnTo>
                      <a:pt x="10353" y="2141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6" name="Google Shape;466;p8"/>
              <p:cNvSpPr/>
              <p:nvPr/>
            </p:nvSpPr>
            <p:spPr>
              <a:xfrm>
                <a:off x="4084883" y="4179000"/>
                <a:ext cx="14850" cy="15420"/>
              </a:xfrm>
              <a:custGeom>
                <a:avLst/>
                <a:gdLst/>
                <a:ahLst/>
                <a:cxnLst/>
                <a:rect l="l" t="t" r="r" b="b"/>
                <a:pathLst>
                  <a:path w="14850" h="15420" extrusionOk="0">
                    <a:moveTo>
                      <a:pt x="7425" y="15421"/>
                    </a:moveTo>
                    <a:cubicBezTo>
                      <a:pt x="17326" y="15421"/>
                      <a:pt x="17326" y="0"/>
                      <a:pt x="7425" y="0"/>
                    </a:cubicBezTo>
                    <a:cubicBezTo>
                      <a:pt x="-2475" y="0"/>
                      <a:pt x="-2475" y="15421"/>
                      <a:pt x="7425" y="15421"/>
                    </a:cubicBezTo>
                    <a:lnTo>
                      <a:pt x="7425" y="1542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7" name="Google Shape;467;p8"/>
              <p:cNvSpPr/>
              <p:nvPr/>
            </p:nvSpPr>
            <p:spPr>
              <a:xfrm>
                <a:off x="4161230" y="4222501"/>
                <a:ext cx="12530" cy="12945"/>
              </a:xfrm>
              <a:custGeom>
                <a:avLst/>
                <a:gdLst/>
                <a:ahLst/>
                <a:cxnLst/>
                <a:rect l="l" t="t" r="r" b="b"/>
                <a:pathLst>
                  <a:path w="12530" h="12945" extrusionOk="0">
                    <a:moveTo>
                      <a:pt x="6283" y="12946"/>
                    </a:moveTo>
                    <a:cubicBezTo>
                      <a:pt x="14565" y="12946"/>
                      <a:pt x="14660" y="0"/>
                      <a:pt x="6283" y="0"/>
                    </a:cubicBezTo>
                    <a:cubicBezTo>
                      <a:pt x="-2094" y="0"/>
                      <a:pt x="-2094" y="12946"/>
                      <a:pt x="6283" y="12946"/>
                    </a:cubicBezTo>
                    <a:lnTo>
                      <a:pt x="6283" y="1294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8" name="Google Shape;468;p8"/>
              <p:cNvSpPr/>
              <p:nvPr/>
            </p:nvSpPr>
            <p:spPr>
              <a:xfrm>
                <a:off x="4144381" y="4301794"/>
                <a:ext cx="27416" cy="28366"/>
              </a:xfrm>
              <a:custGeom>
                <a:avLst/>
                <a:gdLst/>
                <a:ahLst/>
                <a:cxnLst/>
                <a:rect l="l" t="t" r="r" b="b"/>
                <a:pathLst>
                  <a:path w="27416" h="28366" extrusionOk="0">
                    <a:moveTo>
                      <a:pt x="13708" y="28367"/>
                    </a:moveTo>
                    <a:cubicBezTo>
                      <a:pt x="31986" y="28367"/>
                      <a:pt x="31986" y="0"/>
                      <a:pt x="13708" y="0"/>
                    </a:cubicBezTo>
                    <a:cubicBezTo>
                      <a:pt x="-4569" y="0"/>
                      <a:pt x="-4569" y="28367"/>
                      <a:pt x="13708" y="28367"/>
                    </a:cubicBezTo>
                    <a:lnTo>
                      <a:pt x="13708" y="2836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9" name="Google Shape;469;p8"/>
              <p:cNvSpPr/>
              <p:nvPr/>
            </p:nvSpPr>
            <p:spPr>
              <a:xfrm>
                <a:off x="4187504" y="4357290"/>
                <a:ext cx="18486" cy="16467"/>
              </a:xfrm>
              <a:custGeom>
                <a:avLst/>
                <a:gdLst/>
                <a:ahLst/>
                <a:cxnLst/>
                <a:rect l="l" t="t" r="r" b="b"/>
                <a:pathLst>
                  <a:path w="18486" h="16467" extrusionOk="0">
                    <a:moveTo>
                      <a:pt x="10376" y="15992"/>
                    </a:moveTo>
                    <a:lnTo>
                      <a:pt x="12661" y="15706"/>
                    </a:lnTo>
                    <a:lnTo>
                      <a:pt x="14565" y="14945"/>
                    </a:lnTo>
                    <a:cubicBezTo>
                      <a:pt x="15517" y="14469"/>
                      <a:pt x="16183" y="13802"/>
                      <a:pt x="16755" y="12946"/>
                    </a:cubicBezTo>
                    <a:cubicBezTo>
                      <a:pt x="17231" y="12470"/>
                      <a:pt x="17611" y="11899"/>
                      <a:pt x="17802" y="11232"/>
                    </a:cubicBezTo>
                    <a:cubicBezTo>
                      <a:pt x="18278" y="10281"/>
                      <a:pt x="18563" y="9233"/>
                      <a:pt x="18468" y="8186"/>
                    </a:cubicBezTo>
                    <a:lnTo>
                      <a:pt x="18183" y="6092"/>
                    </a:lnTo>
                    <a:lnTo>
                      <a:pt x="17421" y="4188"/>
                    </a:lnTo>
                    <a:cubicBezTo>
                      <a:pt x="16945" y="3236"/>
                      <a:pt x="16279" y="2570"/>
                      <a:pt x="15422" y="1999"/>
                    </a:cubicBezTo>
                    <a:cubicBezTo>
                      <a:pt x="14660" y="1333"/>
                      <a:pt x="13804" y="857"/>
                      <a:pt x="12756" y="571"/>
                    </a:cubicBezTo>
                    <a:lnTo>
                      <a:pt x="10472" y="285"/>
                    </a:lnTo>
                    <a:cubicBezTo>
                      <a:pt x="9044" y="-95"/>
                      <a:pt x="7521" y="-95"/>
                      <a:pt x="6093" y="285"/>
                    </a:cubicBezTo>
                    <a:cubicBezTo>
                      <a:pt x="4665" y="666"/>
                      <a:pt x="3522" y="1428"/>
                      <a:pt x="2475" y="2380"/>
                    </a:cubicBezTo>
                    <a:lnTo>
                      <a:pt x="1142" y="4093"/>
                    </a:lnTo>
                    <a:cubicBezTo>
                      <a:pt x="381" y="5426"/>
                      <a:pt x="0" y="6759"/>
                      <a:pt x="0" y="8282"/>
                    </a:cubicBezTo>
                    <a:cubicBezTo>
                      <a:pt x="0" y="9424"/>
                      <a:pt x="190" y="10471"/>
                      <a:pt x="666" y="11423"/>
                    </a:cubicBezTo>
                    <a:cubicBezTo>
                      <a:pt x="952" y="12470"/>
                      <a:pt x="1523" y="13327"/>
                      <a:pt x="2380" y="14088"/>
                    </a:cubicBezTo>
                    <a:cubicBezTo>
                      <a:pt x="3427" y="15135"/>
                      <a:pt x="4665" y="15801"/>
                      <a:pt x="5997" y="16182"/>
                    </a:cubicBezTo>
                    <a:cubicBezTo>
                      <a:pt x="7425" y="16563"/>
                      <a:pt x="8948" y="16563"/>
                      <a:pt x="10376" y="16182"/>
                    </a:cubicBezTo>
                    <a:lnTo>
                      <a:pt x="10376" y="1618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0" name="Google Shape;470;p8"/>
              <p:cNvSpPr/>
              <p:nvPr/>
            </p:nvSpPr>
            <p:spPr>
              <a:xfrm>
                <a:off x="4225773" y="4439897"/>
                <a:ext cx="19895" cy="22405"/>
              </a:xfrm>
              <a:custGeom>
                <a:avLst/>
                <a:gdLst/>
                <a:ahLst/>
                <a:cxnLst/>
                <a:rect l="l" t="t" r="r" b="b"/>
                <a:pathLst>
                  <a:path w="19895" h="22405" extrusionOk="0">
                    <a:moveTo>
                      <a:pt x="0" y="10013"/>
                    </a:moveTo>
                    <a:lnTo>
                      <a:pt x="0" y="12392"/>
                    </a:lnTo>
                    <a:cubicBezTo>
                      <a:pt x="0" y="13725"/>
                      <a:pt x="190" y="15058"/>
                      <a:pt x="857" y="16200"/>
                    </a:cubicBezTo>
                    <a:cubicBezTo>
                      <a:pt x="1238" y="17437"/>
                      <a:pt x="1904" y="18485"/>
                      <a:pt x="2951" y="19436"/>
                    </a:cubicBezTo>
                    <a:cubicBezTo>
                      <a:pt x="3808" y="20388"/>
                      <a:pt x="4950" y="21055"/>
                      <a:pt x="6188" y="21531"/>
                    </a:cubicBezTo>
                    <a:cubicBezTo>
                      <a:pt x="7330" y="22197"/>
                      <a:pt x="8663" y="22483"/>
                      <a:pt x="9996" y="22387"/>
                    </a:cubicBezTo>
                    <a:lnTo>
                      <a:pt x="12661" y="22007"/>
                    </a:lnTo>
                    <a:cubicBezTo>
                      <a:pt x="14375" y="21531"/>
                      <a:pt x="15803" y="20674"/>
                      <a:pt x="17040" y="19436"/>
                    </a:cubicBezTo>
                    <a:lnTo>
                      <a:pt x="18563" y="17437"/>
                    </a:lnTo>
                    <a:cubicBezTo>
                      <a:pt x="19420" y="15914"/>
                      <a:pt x="19896" y="14201"/>
                      <a:pt x="19896" y="12392"/>
                    </a:cubicBezTo>
                    <a:lnTo>
                      <a:pt x="19896" y="10013"/>
                    </a:lnTo>
                    <a:cubicBezTo>
                      <a:pt x="19896" y="8680"/>
                      <a:pt x="19706" y="7347"/>
                      <a:pt x="19039" y="6205"/>
                    </a:cubicBezTo>
                    <a:cubicBezTo>
                      <a:pt x="18658" y="4968"/>
                      <a:pt x="17992" y="3920"/>
                      <a:pt x="16945" y="2969"/>
                    </a:cubicBezTo>
                    <a:cubicBezTo>
                      <a:pt x="16088" y="2017"/>
                      <a:pt x="14946" y="1350"/>
                      <a:pt x="13708" y="875"/>
                    </a:cubicBezTo>
                    <a:cubicBezTo>
                      <a:pt x="12566" y="208"/>
                      <a:pt x="11233" y="-77"/>
                      <a:pt x="9900" y="18"/>
                    </a:cubicBezTo>
                    <a:lnTo>
                      <a:pt x="7235" y="398"/>
                    </a:lnTo>
                    <a:cubicBezTo>
                      <a:pt x="5521" y="875"/>
                      <a:pt x="4093" y="1731"/>
                      <a:pt x="2856" y="2969"/>
                    </a:cubicBezTo>
                    <a:lnTo>
                      <a:pt x="1333" y="4968"/>
                    </a:lnTo>
                    <a:cubicBezTo>
                      <a:pt x="476" y="6491"/>
                      <a:pt x="0" y="8204"/>
                      <a:pt x="0" y="10013"/>
                    </a:cubicBezTo>
                    <a:lnTo>
                      <a:pt x="0" y="1001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1" name="Google Shape;471;p8"/>
              <p:cNvSpPr/>
              <p:nvPr/>
            </p:nvSpPr>
            <p:spPr>
              <a:xfrm>
                <a:off x="4186529" y="4517780"/>
                <a:ext cx="27844" cy="28747"/>
              </a:xfrm>
              <a:custGeom>
                <a:avLst/>
                <a:gdLst/>
                <a:ahLst/>
                <a:cxnLst/>
                <a:rect l="l" t="t" r="r" b="b"/>
                <a:pathLst>
                  <a:path w="27844" h="28747" extrusionOk="0">
                    <a:moveTo>
                      <a:pt x="13922" y="28747"/>
                    </a:moveTo>
                    <a:cubicBezTo>
                      <a:pt x="32486" y="28747"/>
                      <a:pt x="32486" y="0"/>
                      <a:pt x="13922" y="0"/>
                    </a:cubicBezTo>
                    <a:cubicBezTo>
                      <a:pt x="-4641" y="0"/>
                      <a:pt x="-4641" y="28747"/>
                      <a:pt x="13922" y="28747"/>
                    </a:cubicBezTo>
                    <a:lnTo>
                      <a:pt x="13922" y="2874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2" name="Google Shape;472;p8"/>
              <p:cNvSpPr/>
              <p:nvPr/>
            </p:nvSpPr>
            <p:spPr>
              <a:xfrm>
                <a:off x="4169631" y="4084857"/>
                <a:ext cx="28701" cy="29699"/>
              </a:xfrm>
              <a:custGeom>
                <a:avLst/>
                <a:gdLst/>
                <a:ahLst/>
                <a:cxnLst/>
                <a:rect l="l" t="t" r="r" b="b"/>
                <a:pathLst>
                  <a:path w="28701" h="29699" extrusionOk="0">
                    <a:moveTo>
                      <a:pt x="14351" y="29699"/>
                    </a:moveTo>
                    <a:cubicBezTo>
                      <a:pt x="33485" y="29699"/>
                      <a:pt x="33485" y="0"/>
                      <a:pt x="14351" y="0"/>
                    </a:cubicBezTo>
                    <a:cubicBezTo>
                      <a:pt x="-4784" y="0"/>
                      <a:pt x="-4784" y="29699"/>
                      <a:pt x="14351" y="29699"/>
                    </a:cubicBezTo>
                    <a:lnTo>
                      <a:pt x="14351" y="29699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3" name="Google Shape;473;p8"/>
              <p:cNvSpPr/>
              <p:nvPr/>
            </p:nvSpPr>
            <p:spPr>
              <a:xfrm>
                <a:off x="4144523" y="3989286"/>
                <a:ext cx="27130" cy="28081"/>
              </a:xfrm>
              <a:custGeom>
                <a:avLst/>
                <a:gdLst/>
                <a:ahLst/>
                <a:cxnLst/>
                <a:rect l="l" t="t" r="r" b="b"/>
                <a:pathLst>
                  <a:path w="27130" h="28081" extrusionOk="0">
                    <a:moveTo>
                      <a:pt x="13565" y="28081"/>
                    </a:moveTo>
                    <a:cubicBezTo>
                      <a:pt x="31653" y="28081"/>
                      <a:pt x="31653" y="0"/>
                      <a:pt x="13565" y="0"/>
                    </a:cubicBezTo>
                    <a:cubicBezTo>
                      <a:pt x="-4522" y="0"/>
                      <a:pt x="-4522" y="28081"/>
                      <a:pt x="13565" y="28081"/>
                    </a:cubicBezTo>
                    <a:lnTo>
                      <a:pt x="13565" y="2808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4" name="Google Shape;474;p8"/>
              <p:cNvSpPr/>
              <p:nvPr/>
            </p:nvSpPr>
            <p:spPr>
              <a:xfrm>
                <a:off x="4118273" y="4402696"/>
                <a:ext cx="27844" cy="28747"/>
              </a:xfrm>
              <a:custGeom>
                <a:avLst/>
                <a:gdLst/>
                <a:ahLst/>
                <a:cxnLst/>
                <a:rect l="l" t="t" r="r" b="b"/>
                <a:pathLst>
                  <a:path w="27844" h="28747" extrusionOk="0">
                    <a:moveTo>
                      <a:pt x="13922" y="28747"/>
                    </a:moveTo>
                    <a:cubicBezTo>
                      <a:pt x="32486" y="28747"/>
                      <a:pt x="32486" y="0"/>
                      <a:pt x="13922" y="0"/>
                    </a:cubicBezTo>
                    <a:cubicBezTo>
                      <a:pt x="-4641" y="0"/>
                      <a:pt x="-4641" y="28747"/>
                      <a:pt x="13922" y="28747"/>
                    </a:cubicBezTo>
                    <a:lnTo>
                      <a:pt x="13922" y="2874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5" name="Google Shape;475;p8"/>
              <p:cNvSpPr/>
              <p:nvPr/>
            </p:nvSpPr>
            <p:spPr>
              <a:xfrm>
                <a:off x="4095712" y="4224881"/>
                <a:ext cx="26095" cy="27034"/>
              </a:xfrm>
              <a:custGeom>
                <a:avLst/>
                <a:gdLst/>
                <a:ahLst/>
                <a:cxnLst/>
                <a:rect l="l" t="t" r="r" b="b"/>
                <a:pathLst>
                  <a:path w="26095" h="27034" extrusionOk="0">
                    <a:moveTo>
                      <a:pt x="13066" y="27034"/>
                    </a:moveTo>
                    <a:cubicBezTo>
                      <a:pt x="30391" y="27034"/>
                      <a:pt x="30487" y="0"/>
                      <a:pt x="13066" y="0"/>
                    </a:cubicBezTo>
                    <a:cubicBezTo>
                      <a:pt x="-4355" y="0"/>
                      <a:pt x="-4355" y="27034"/>
                      <a:pt x="13066" y="27034"/>
                    </a:cubicBezTo>
                    <a:lnTo>
                      <a:pt x="13066" y="2703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6" name="Google Shape;476;p8"/>
              <p:cNvSpPr/>
              <p:nvPr/>
            </p:nvSpPr>
            <p:spPr>
              <a:xfrm>
                <a:off x="4181483" y="4141400"/>
                <a:ext cx="28416" cy="29413"/>
              </a:xfrm>
              <a:custGeom>
                <a:avLst/>
                <a:gdLst/>
                <a:ahLst/>
                <a:cxnLst/>
                <a:rect l="l" t="t" r="r" b="b"/>
                <a:pathLst>
                  <a:path w="28416" h="29413" extrusionOk="0">
                    <a:moveTo>
                      <a:pt x="14208" y="29414"/>
                    </a:moveTo>
                    <a:cubicBezTo>
                      <a:pt x="33152" y="29414"/>
                      <a:pt x="33152" y="0"/>
                      <a:pt x="14208" y="0"/>
                    </a:cubicBezTo>
                    <a:cubicBezTo>
                      <a:pt x="-4736" y="0"/>
                      <a:pt x="-4736" y="29414"/>
                      <a:pt x="14208" y="29414"/>
                    </a:cubicBezTo>
                    <a:lnTo>
                      <a:pt x="14208" y="2941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7" name="Google Shape;477;p8"/>
              <p:cNvSpPr/>
              <p:nvPr/>
            </p:nvSpPr>
            <p:spPr>
              <a:xfrm>
                <a:off x="3836389" y="3690052"/>
                <a:ext cx="478119" cy="114263"/>
              </a:xfrm>
              <a:custGeom>
                <a:avLst/>
                <a:gdLst/>
                <a:ahLst/>
                <a:cxnLst/>
                <a:rect l="l" t="t" r="r" b="b"/>
                <a:pathLst>
                  <a:path w="478119" h="114263" extrusionOk="0">
                    <a:moveTo>
                      <a:pt x="5172" y="114185"/>
                    </a:moveTo>
                    <a:cubicBezTo>
                      <a:pt x="35635" y="107998"/>
                      <a:pt x="65622" y="97622"/>
                      <a:pt x="95514" y="89055"/>
                    </a:cubicBezTo>
                    <a:cubicBezTo>
                      <a:pt x="125405" y="80488"/>
                      <a:pt x="155773" y="72302"/>
                      <a:pt x="186045" y="64591"/>
                    </a:cubicBezTo>
                    <a:cubicBezTo>
                      <a:pt x="245924" y="49456"/>
                      <a:pt x="306564" y="37367"/>
                      <a:pt x="367489" y="27372"/>
                    </a:cubicBezTo>
                    <a:cubicBezTo>
                      <a:pt x="402331" y="21661"/>
                      <a:pt x="437268" y="16901"/>
                      <a:pt x="472301" y="12332"/>
                    </a:cubicBezTo>
                    <a:cubicBezTo>
                      <a:pt x="480011" y="11380"/>
                      <a:pt x="480107" y="-899"/>
                      <a:pt x="472301" y="53"/>
                    </a:cubicBezTo>
                    <a:cubicBezTo>
                      <a:pt x="409757" y="7953"/>
                      <a:pt x="347594" y="18805"/>
                      <a:pt x="285906" y="31560"/>
                    </a:cubicBezTo>
                    <a:cubicBezTo>
                      <a:pt x="224219" y="44316"/>
                      <a:pt x="163674" y="57833"/>
                      <a:pt x="103320" y="74205"/>
                    </a:cubicBezTo>
                    <a:cubicBezTo>
                      <a:pt x="69430" y="83439"/>
                      <a:pt x="34303" y="92291"/>
                      <a:pt x="2126" y="106665"/>
                    </a:cubicBezTo>
                    <a:cubicBezTo>
                      <a:pt x="-2348" y="108664"/>
                      <a:pt x="984" y="115042"/>
                      <a:pt x="5268" y="114185"/>
                    </a:cubicBezTo>
                    <a:lnTo>
                      <a:pt x="5268" y="11418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8" name="Google Shape;478;p8"/>
              <p:cNvSpPr/>
              <p:nvPr/>
            </p:nvSpPr>
            <p:spPr>
              <a:xfrm>
                <a:off x="4218613" y="3733549"/>
                <a:ext cx="35096" cy="12466"/>
              </a:xfrm>
              <a:custGeom>
                <a:avLst/>
                <a:gdLst/>
                <a:ahLst/>
                <a:cxnLst/>
                <a:rect l="l" t="t" r="r" b="b"/>
                <a:pathLst>
                  <a:path w="35096" h="12466" extrusionOk="0">
                    <a:moveTo>
                      <a:pt x="3923" y="12432"/>
                    </a:moveTo>
                    <a:cubicBezTo>
                      <a:pt x="8683" y="11766"/>
                      <a:pt x="13348" y="11099"/>
                      <a:pt x="18108" y="10243"/>
                    </a:cubicBezTo>
                    <a:cubicBezTo>
                      <a:pt x="22867" y="9386"/>
                      <a:pt x="27532" y="8815"/>
                      <a:pt x="32197" y="7672"/>
                    </a:cubicBezTo>
                    <a:cubicBezTo>
                      <a:pt x="34291" y="7101"/>
                      <a:pt x="35528" y="4817"/>
                      <a:pt x="34957" y="2818"/>
                    </a:cubicBezTo>
                    <a:cubicBezTo>
                      <a:pt x="34291" y="533"/>
                      <a:pt x="32197" y="-228"/>
                      <a:pt x="30102" y="57"/>
                    </a:cubicBezTo>
                    <a:cubicBezTo>
                      <a:pt x="25438" y="724"/>
                      <a:pt x="20773" y="2056"/>
                      <a:pt x="16108" y="3008"/>
                    </a:cubicBezTo>
                    <a:cubicBezTo>
                      <a:pt x="11444" y="3960"/>
                      <a:pt x="6874" y="5198"/>
                      <a:pt x="2305" y="6435"/>
                    </a:cubicBezTo>
                    <a:cubicBezTo>
                      <a:pt x="687" y="6816"/>
                      <a:pt x="-361" y="8624"/>
                      <a:pt x="115" y="10243"/>
                    </a:cubicBezTo>
                    <a:cubicBezTo>
                      <a:pt x="591" y="12051"/>
                      <a:pt x="2305" y="12622"/>
                      <a:pt x="3923" y="12432"/>
                    </a:cubicBezTo>
                    <a:lnTo>
                      <a:pt x="3923" y="1243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9" name="Google Shape;479;p8"/>
              <p:cNvSpPr/>
              <p:nvPr/>
            </p:nvSpPr>
            <p:spPr>
              <a:xfrm>
                <a:off x="3952394" y="3890459"/>
                <a:ext cx="55257" cy="23296"/>
              </a:xfrm>
              <a:custGeom>
                <a:avLst/>
                <a:gdLst/>
                <a:ahLst/>
                <a:cxnLst/>
                <a:rect l="l" t="t" r="r" b="b"/>
                <a:pathLst>
                  <a:path w="55257" h="23296" extrusionOk="0">
                    <a:moveTo>
                      <a:pt x="4735" y="23152"/>
                    </a:moveTo>
                    <a:cubicBezTo>
                      <a:pt x="20443" y="18868"/>
                      <a:pt x="36436" y="14775"/>
                      <a:pt x="51858" y="9635"/>
                    </a:cubicBezTo>
                    <a:cubicBezTo>
                      <a:pt x="57760" y="7731"/>
                      <a:pt x="55380" y="-1502"/>
                      <a:pt x="49287" y="211"/>
                    </a:cubicBezTo>
                    <a:cubicBezTo>
                      <a:pt x="33580" y="4780"/>
                      <a:pt x="18063" y="10301"/>
                      <a:pt x="2641" y="15727"/>
                    </a:cubicBezTo>
                    <a:cubicBezTo>
                      <a:pt x="-1928" y="17345"/>
                      <a:pt x="-120" y="24389"/>
                      <a:pt x="4640" y="23152"/>
                    </a:cubicBezTo>
                    <a:lnTo>
                      <a:pt x="4640" y="2315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80" name="Google Shape;480;p8"/>
            <p:cNvGrpSpPr/>
            <p:nvPr/>
          </p:nvGrpSpPr>
          <p:grpSpPr>
            <a:xfrm>
              <a:off x="8601814" y="3505497"/>
              <a:ext cx="744701" cy="931186"/>
              <a:chOff x="3282873" y="4387264"/>
              <a:chExt cx="744701" cy="931186"/>
            </a:xfrm>
          </p:grpSpPr>
          <p:sp>
            <p:nvSpPr>
              <p:cNvPr id="481" name="Google Shape;481;p8"/>
              <p:cNvSpPr/>
              <p:nvPr/>
            </p:nvSpPr>
            <p:spPr>
              <a:xfrm>
                <a:off x="3325897" y="4451781"/>
                <a:ext cx="631475" cy="809981"/>
              </a:xfrm>
              <a:custGeom>
                <a:avLst/>
                <a:gdLst/>
                <a:ahLst/>
                <a:cxnLst/>
                <a:rect l="l" t="t" r="r" b="b"/>
                <a:pathLst>
                  <a:path w="631475" h="809981" extrusionOk="0">
                    <a:moveTo>
                      <a:pt x="138972" y="8219"/>
                    </a:moveTo>
                    <a:cubicBezTo>
                      <a:pt x="76619" y="3078"/>
                      <a:pt x="26926" y="50578"/>
                      <a:pt x="8363" y="106835"/>
                    </a:cubicBezTo>
                    <a:cubicBezTo>
                      <a:pt x="-15531" y="179179"/>
                      <a:pt x="16169" y="255902"/>
                      <a:pt x="48250" y="320251"/>
                    </a:cubicBezTo>
                    <a:cubicBezTo>
                      <a:pt x="83663" y="391262"/>
                      <a:pt x="122408" y="460846"/>
                      <a:pt x="163247" y="528907"/>
                    </a:cubicBezTo>
                    <a:cubicBezTo>
                      <a:pt x="204087" y="596967"/>
                      <a:pt x="243117" y="661601"/>
                      <a:pt x="290334" y="722427"/>
                    </a:cubicBezTo>
                    <a:cubicBezTo>
                      <a:pt x="310802" y="748795"/>
                      <a:pt x="334506" y="773925"/>
                      <a:pt x="364207" y="789917"/>
                    </a:cubicBezTo>
                    <a:cubicBezTo>
                      <a:pt x="396669" y="807527"/>
                      <a:pt x="434366" y="812382"/>
                      <a:pt x="470827" y="808955"/>
                    </a:cubicBezTo>
                    <a:cubicBezTo>
                      <a:pt x="527564" y="803529"/>
                      <a:pt x="589251" y="776495"/>
                      <a:pt x="617238" y="724046"/>
                    </a:cubicBezTo>
                    <a:cubicBezTo>
                      <a:pt x="650652" y="661506"/>
                      <a:pt x="619809" y="594969"/>
                      <a:pt x="580778" y="543471"/>
                    </a:cubicBezTo>
                    <a:cubicBezTo>
                      <a:pt x="558693" y="514248"/>
                      <a:pt x="534132" y="487023"/>
                      <a:pt x="511190" y="458466"/>
                    </a:cubicBezTo>
                    <a:cubicBezTo>
                      <a:pt x="486439" y="427529"/>
                      <a:pt x="463021" y="395451"/>
                      <a:pt x="440364" y="362896"/>
                    </a:cubicBezTo>
                    <a:cubicBezTo>
                      <a:pt x="395812" y="298928"/>
                      <a:pt x="354878" y="232581"/>
                      <a:pt x="313753" y="166329"/>
                    </a:cubicBezTo>
                    <a:cubicBezTo>
                      <a:pt x="294428" y="135107"/>
                      <a:pt x="275960" y="102647"/>
                      <a:pt x="254065" y="73138"/>
                    </a:cubicBezTo>
                    <a:cubicBezTo>
                      <a:pt x="235882" y="48484"/>
                      <a:pt x="213701" y="24211"/>
                      <a:pt x="185333" y="11265"/>
                    </a:cubicBezTo>
                    <a:cubicBezTo>
                      <a:pt x="171244" y="4887"/>
                      <a:pt x="156679" y="1079"/>
                      <a:pt x="141162" y="33"/>
                    </a:cubicBezTo>
                    <a:cubicBezTo>
                      <a:pt x="125645" y="-1015"/>
                      <a:pt x="125359" y="23544"/>
                      <a:pt x="141162" y="24972"/>
                    </a:cubicBezTo>
                    <a:cubicBezTo>
                      <a:pt x="170197" y="27733"/>
                      <a:pt x="194091" y="47532"/>
                      <a:pt x="213130" y="68283"/>
                    </a:cubicBezTo>
                    <a:cubicBezTo>
                      <a:pt x="233978" y="90843"/>
                      <a:pt x="251399" y="116735"/>
                      <a:pt x="268630" y="142056"/>
                    </a:cubicBezTo>
                    <a:cubicBezTo>
                      <a:pt x="308803" y="201168"/>
                      <a:pt x="346500" y="261804"/>
                      <a:pt x="385626" y="321584"/>
                    </a:cubicBezTo>
                    <a:cubicBezTo>
                      <a:pt x="424752" y="381363"/>
                      <a:pt x="463401" y="440095"/>
                      <a:pt x="507763" y="495400"/>
                    </a:cubicBezTo>
                    <a:cubicBezTo>
                      <a:pt x="528706" y="521577"/>
                      <a:pt x="551172" y="546707"/>
                      <a:pt x="569831" y="574693"/>
                    </a:cubicBezTo>
                    <a:cubicBezTo>
                      <a:pt x="586109" y="599157"/>
                      <a:pt x="601150" y="627047"/>
                      <a:pt x="603054" y="657032"/>
                    </a:cubicBezTo>
                    <a:cubicBezTo>
                      <a:pt x="606862" y="714812"/>
                      <a:pt x="562120" y="755649"/>
                      <a:pt x="510714" y="772212"/>
                    </a:cubicBezTo>
                    <a:cubicBezTo>
                      <a:pt x="481393" y="781636"/>
                      <a:pt x="448741" y="784777"/>
                      <a:pt x="418278" y="779160"/>
                    </a:cubicBezTo>
                    <a:cubicBezTo>
                      <a:pt x="387815" y="773544"/>
                      <a:pt x="360875" y="757172"/>
                      <a:pt x="338599" y="734993"/>
                    </a:cubicBezTo>
                    <a:cubicBezTo>
                      <a:pt x="316323" y="712813"/>
                      <a:pt x="297855" y="685684"/>
                      <a:pt x="279863" y="659317"/>
                    </a:cubicBezTo>
                    <a:cubicBezTo>
                      <a:pt x="259300" y="629237"/>
                      <a:pt x="239500" y="598586"/>
                      <a:pt x="220365" y="567649"/>
                    </a:cubicBezTo>
                    <a:cubicBezTo>
                      <a:pt x="182001" y="505680"/>
                      <a:pt x="146874" y="441618"/>
                      <a:pt x="113460" y="376889"/>
                    </a:cubicBezTo>
                    <a:cubicBezTo>
                      <a:pt x="95277" y="341668"/>
                      <a:pt x="76524" y="306543"/>
                      <a:pt x="60531" y="270371"/>
                    </a:cubicBezTo>
                    <a:cubicBezTo>
                      <a:pt x="44538" y="234199"/>
                      <a:pt x="31305" y="194886"/>
                      <a:pt x="31496" y="154906"/>
                    </a:cubicBezTo>
                    <a:cubicBezTo>
                      <a:pt x="31781" y="97316"/>
                      <a:pt x="74334" y="25639"/>
                      <a:pt x="138972" y="28875"/>
                    </a:cubicBezTo>
                    <a:cubicBezTo>
                      <a:pt x="152395" y="29541"/>
                      <a:pt x="152109" y="9171"/>
                      <a:pt x="138972" y="8123"/>
                    </a:cubicBezTo>
                    <a:lnTo>
                      <a:pt x="138972" y="8123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2" name="Google Shape;482;p8"/>
              <p:cNvSpPr/>
              <p:nvPr/>
            </p:nvSpPr>
            <p:spPr>
              <a:xfrm>
                <a:off x="3440952" y="4596822"/>
                <a:ext cx="381270" cy="551291"/>
              </a:xfrm>
              <a:custGeom>
                <a:avLst/>
                <a:gdLst/>
                <a:ahLst/>
                <a:cxnLst/>
                <a:rect l="l" t="t" r="r" b="b"/>
                <a:pathLst>
                  <a:path w="381270" h="551291" extrusionOk="0">
                    <a:moveTo>
                      <a:pt x="52286" y="3202"/>
                    </a:moveTo>
                    <a:cubicBezTo>
                      <a:pt x="17349" y="-1938"/>
                      <a:pt x="-738" y="36138"/>
                      <a:pt x="23" y="66122"/>
                    </a:cubicBezTo>
                    <a:cubicBezTo>
                      <a:pt x="1070" y="112099"/>
                      <a:pt x="26392" y="156933"/>
                      <a:pt x="46193" y="197199"/>
                    </a:cubicBezTo>
                    <a:cubicBezTo>
                      <a:pt x="88175" y="282869"/>
                      <a:pt x="139771" y="363781"/>
                      <a:pt x="198031" y="439266"/>
                    </a:cubicBezTo>
                    <a:cubicBezTo>
                      <a:pt x="212406" y="457923"/>
                      <a:pt x="227161" y="476200"/>
                      <a:pt x="242393" y="494191"/>
                    </a:cubicBezTo>
                    <a:cubicBezTo>
                      <a:pt x="257624" y="512181"/>
                      <a:pt x="271713" y="529411"/>
                      <a:pt x="291229" y="541119"/>
                    </a:cubicBezTo>
                    <a:cubicBezTo>
                      <a:pt x="325880" y="561775"/>
                      <a:pt x="374716" y="551305"/>
                      <a:pt x="380713" y="506661"/>
                    </a:cubicBezTo>
                    <a:cubicBezTo>
                      <a:pt x="383379" y="486575"/>
                      <a:pt x="376144" y="467252"/>
                      <a:pt x="366338" y="450022"/>
                    </a:cubicBezTo>
                    <a:cubicBezTo>
                      <a:pt x="353677" y="427939"/>
                      <a:pt x="338351" y="407282"/>
                      <a:pt x="324547" y="385865"/>
                    </a:cubicBezTo>
                    <a:cubicBezTo>
                      <a:pt x="295512" y="340840"/>
                      <a:pt x="266097" y="296101"/>
                      <a:pt x="236491" y="251362"/>
                    </a:cubicBezTo>
                    <a:cubicBezTo>
                      <a:pt x="203838" y="201863"/>
                      <a:pt x="171186" y="152364"/>
                      <a:pt x="138914" y="102580"/>
                    </a:cubicBezTo>
                    <a:cubicBezTo>
                      <a:pt x="123112" y="78307"/>
                      <a:pt x="108832" y="52891"/>
                      <a:pt x="92459" y="28998"/>
                    </a:cubicBezTo>
                    <a:cubicBezTo>
                      <a:pt x="80559" y="11578"/>
                      <a:pt x="63233" y="-4604"/>
                      <a:pt x="40672" y="1203"/>
                    </a:cubicBezTo>
                    <a:cubicBezTo>
                      <a:pt x="25916" y="5010"/>
                      <a:pt x="32485" y="28618"/>
                      <a:pt x="46955" y="24048"/>
                    </a:cubicBezTo>
                    <a:cubicBezTo>
                      <a:pt x="64566" y="18432"/>
                      <a:pt x="78655" y="45942"/>
                      <a:pt x="86557" y="57460"/>
                    </a:cubicBezTo>
                    <a:cubicBezTo>
                      <a:pt x="99408" y="76117"/>
                      <a:pt x="112259" y="94775"/>
                      <a:pt x="124730" y="113717"/>
                    </a:cubicBezTo>
                    <a:cubicBezTo>
                      <a:pt x="149672" y="151508"/>
                      <a:pt x="174518" y="189298"/>
                      <a:pt x="199174" y="227279"/>
                    </a:cubicBezTo>
                    <a:cubicBezTo>
                      <a:pt x="223830" y="265259"/>
                      <a:pt x="248581" y="303811"/>
                      <a:pt x="273522" y="341792"/>
                    </a:cubicBezTo>
                    <a:cubicBezTo>
                      <a:pt x="298463" y="379772"/>
                      <a:pt x="324357" y="415754"/>
                      <a:pt x="347204" y="454306"/>
                    </a:cubicBezTo>
                    <a:cubicBezTo>
                      <a:pt x="356914" y="470679"/>
                      <a:pt x="365386" y="490098"/>
                      <a:pt x="358247" y="509136"/>
                    </a:cubicBezTo>
                    <a:cubicBezTo>
                      <a:pt x="351107" y="528173"/>
                      <a:pt x="331211" y="531410"/>
                      <a:pt x="314266" y="525318"/>
                    </a:cubicBezTo>
                    <a:cubicBezTo>
                      <a:pt x="295798" y="518655"/>
                      <a:pt x="282470" y="501901"/>
                      <a:pt x="270000" y="487527"/>
                    </a:cubicBezTo>
                    <a:cubicBezTo>
                      <a:pt x="256672" y="472107"/>
                      <a:pt x="243726" y="456496"/>
                      <a:pt x="231064" y="440599"/>
                    </a:cubicBezTo>
                    <a:cubicBezTo>
                      <a:pt x="180706" y="377202"/>
                      <a:pt x="135678" y="309427"/>
                      <a:pt x="96552" y="238606"/>
                    </a:cubicBezTo>
                    <a:cubicBezTo>
                      <a:pt x="74467" y="198531"/>
                      <a:pt x="51810" y="157695"/>
                      <a:pt x="35055" y="115050"/>
                    </a:cubicBezTo>
                    <a:cubicBezTo>
                      <a:pt x="27630" y="96012"/>
                      <a:pt x="19348" y="73452"/>
                      <a:pt x="22109" y="52701"/>
                    </a:cubicBezTo>
                    <a:cubicBezTo>
                      <a:pt x="24203" y="37375"/>
                      <a:pt x="32104" y="17956"/>
                      <a:pt x="50287" y="18813"/>
                    </a:cubicBezTo>
                    <a:cubicBezTo>
                      <a:pt x="58854" y="19194"/>
                      <a:pt x="61139" y="4725"/>
                      <a:pt x="52381" y="3487"/>
                    </a:cubicBezTo>
                    <a:lnTo>
                      <a:pt x="52381" y="3487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3" name="Google Shape;483;p8"/>
              <p:cNvSpPr/>
              <p:nvPr/>
            </p:nvSpPr>
            <p:spPr>
              <a:xfrm>
                <a:off x="3464267" y="4613705"/>
                <a:ext cx="335340" cy="530080"/>
              </a:xfrm>
              <a:custGeom>
                <a:avLst/>
                <a:gdLst/>
                <a:ahLst/>
                <a:cxnLst/>
                <a:rect l="l" t="t" r="r" b="b"/>
                <a:pathLst>
                  <a:path w="335340" h="530080" extrusionOk="0">
                    <a:moveTo>
                      <a:pt x="10312" y="14114"/>
                    </a:moveTo>
                    <a:cubicBezTo>
                      <a:pt x="47249" y="120441"/>
                      <a:pt x="94371" y="223055"/>
                      <a:pt x="152536" y="319387"/>
                    </a:cubicBezTo>
                    <a:cubicBezTo>
                      <a:pt x="160723" y="332904"/>
                      <a:pt x="179667" y="321101"/>
                      <a:pt x="173384" y="307203"/>
                    </a:cubicBezTo>
                    <a:cubicBezTo>
                      <a:pt x="147681" y="250470"/>
                      <a:pt x="120645" y="194403"/>
                      <a:pt x="95132" y="137670"/>
                    </a:cubicBezTo>
                    <a:cubicBezTo>
                      <a:pt x="83042" y="110922"/>
                      <a:pt x="71238" y="83983"/>
                      <a:pt x="58958" y="57330"/>
                    </a:cubicBezTo>
                    <a:cubicBezTo>
                      <a:pt x="48962" y="35532"/>
                      <a:pt x="36491" y="15637"/>
                      <a:pt x="16786" y="1453"/>
                    </a:cubicBezTo>
                    <a:cubicBezTo>
                      <a:pt x="11740" y="-2164"/>
                      <a:pt x="2316" y="1358"/>
                      <a:pt x="1364" y="7736"/>
                    </a:cubicBezTo>
                    <a:cubicBezTo>
                      <a:pt x="-6728" y="64374"/>
                      <a:pt x="22783" y="121964"/>
                      <a:pt x="47629" y="171177"/>
                    </a:cubicBezTo>
                    <a:cubicBezTo>
                      <a:pt x="72476" y="220390"/>
                      <a:pt x="105509" y="269889"/>
                      <a:pt x="142445" y="313771"/>
                    </a:cubicBezTo>
                    <a:cubicBezTo>
                      <a:pt x="148537" y="321101"/>
                      <a:pt x="161294" y="315104"/>
                      <a:pt x="161008" y="306061"/>
                    </a:cubicBezTo>
                    <a:cubicBezTo>
                      <a:pt x="160151" y="280835"/>
                      <a:pt x="155487" y="255229"/>
                      <a:pt x="151108" y="230385"/>
                    </a:cubicBezTo>
                    <a:cubicBezTo>
                      <a:pt x="146443" y="204208"/>
                      <a:pt x="139970" y="178126"/>
                      <a:pt x="131973" y="152710"/>
                    </a:cubicBezTo>
                    <a:cubicBezTo>
                      <a:pt x="116361" y="102926"/>
                      <a:pt x="94085" y="55902"/>
                      <a:pt x="66193" y="11924"/>
                    </a:cubicBezTo>
                    <a:cubicBezTo>
                      <a:pt x="62004" y="5261"/>
                      <a:pt x="53151" y="7165"/>
                      <a:pt x="50485" y="14019"/>
                    </a:cubicBezTo>
                    <a:cubicBezTo>
                      <a:pt x="44393" y="29439"/>
                      <a:pt x="55340" y="44003"/>
                      <a:pt x="62766" y="56759"/>
                    </a:cubicBezTo>
                    <a:cubicBezTo>
                      <a:pt x="72095" y="72560"/>
                      <a:pt x="81424" y="88362"/>
                      <a:pt x="90849" y="104259"/>
                    </a:cubicBezTo>
                    <a:cubicBezTo>
                      <a:pt x="110364" y="137194"/>
                      <a:pt x="130165" y="169939"/>
                      <a:pt x="150251" y="202494"/>
                    </a:cubicBezTo>
                    <a:cubicBezTo>
                      <a:pt x="190424" y="267509"/>
                      <a:pt x="230882" y="332809"/>
                      <a:pt x="275149" y="395158"/>
                    </a:cubicBezTo>
                    <a:lnTo>
                      <a:pt x="294854" y="380023"/>
                    </a:lnTo>
                    <a:cubicBezTo>
                      <a:pt x="264867" y="342804"/>
                      <a:pt x="234976" y="305395"/>
                      <a:pt x="204608" y="268461"/>
                    </a:cubicBezTo>
                    <a:cubicBezTo>
                      <a:pt x="174240" y="231527"/>
                      <a:pt x="142921" y="195260"/>
                      <a:pt x="113791" y="157565"/>
                    </a:cubicBezTo>
                    <a:cubicBezTo>
                      <a:pt x="108650" y="150901"/>
                      <a:pt x="98083" y="159469"/>
                      <a:pt x="102367" y="166417"/>
                    </a:cubicBezTo>
                    <a:cubicBezTo>
                      <a:pt x="134258" y="219153"/>
                      <a:pt x="166244" y="271983"/>
                      <a:pt x="198135" y="324718"/>
                    </a:cubicBezTo>
                    <a:cubicBezTo>
                      <a:pt x="213652" y="350419"/>
                      <a:pt x="229074" y="376216"/>
                      <a:pt x="244495" y="402012"/>
                    </a:cubicBezTo>
                    <a:cubicBezTo>
                      <a:pt x="252587" y="415624"/>
                      <a:pt x="260583" y="429236"/>
                      <a:pt x="268580" y="442849"/>
                    </a:cubicBezTo>
                    <a:cubicBezTo>
                      <a:pt x="273625" y="451511"/>
                      <a:pt x="289047" y="469787"/>
                      <a:pt x="282193" y="480068"/>
                    </a:cubicBezTo>
                    <a:lnTo>
                      <a:pt x="300280" y="477688"/>
                    </a:lnTo>
                    <a:cubicBezTo>
                      <a:pt x="246304" y="410960"/>
                      <a:pt x="190995" y="345279"/>
                      <a:pt x="136067" y="279408"/>
                    </a:cubicBezTo>
                    <a:cubicBezTo>
                      <a:pt x="128451" y="270270"/>
                      <a:pt x="114743" y="281978"/>
                      <a:pt x="120074" y="291687"/>
                    </a:cubicBezTo>
                    <a:cubicBezTo>
                      <a:pt x="164816" y="373265"/>
                      <a:pt x="218602" y="449512"/>
                      <a:pt x="280289" y="519095"/>
                    </a:cubicBezTo>
                    <a:cubicBezTo>
                      <a:pt x="288381" y="528234"/>
                      <a:pt x="303803" y="518620"/>
                      <a:pt x="300471" y="507292"/>
                    </a:cubicBezTo>
                    <a:cubicBezTo>
                      <a:pt x="275149" y="420193"/>
                      <a:pt x="235832" y="338711"/>
                      <a:pt x="172241" y="273125"/>
                    </a:cubicBezTo>
                    <a:cubicBezTo>
                      <a:pt x="163198" y="263797"/>
                      <a:pt x="150917" y="275600"/>
                      <a:pt x="155487" y="286071"/>
                    </a:cubicBezTo>
                    <a:cubicBezTo>
                      <a:pt x="192899" y="370980"/>
                      <a:pt x="240211" y="453795"/>
                      <a:pt x="299043" y="525759"/>
                    </a:cubicBezTo>
                    <a:cubicBezTo>
                      <a:pt x="307135" y="535659"/>
                      <a:pt x="322080" y="526901"/>
                      <a:pt x="322556" y="516050"/>
                    </a:cubicBezTo>
                    <a:cubicBezTo>
                      <a:pt x="324841" y="462077"/>
                      <a:pt x="309419" y="411817"/>
                      <a:pt x="281717" y="365840"/>
                    </a:cubicBezTo>
                    <a:lnTo>
                      <a:pt x="262107" y="380975"/>
                    </a:lnTo>
                    <a:cubicBezTo>
                      <a:pt x="288381" y="408676"/>
                      <a:pt x="303898" y="445323"/>
                      <a:pt x="306754" y="483304"/>
                    </a:cubicBezTo>
                    <a:cubicBezTo>
                      <a:pt x="308086" y="501486"/>
                      <a:pt x="336360" y="501771"/>
                      <a:pt x="335313" y="483304"/>
                    </a:cubicBezTo>
                    <a:cubicBezTo>
                      <a:pt x="332742" y="437327"/>
                      <a:pt x="312941" y="395254"/>
                      <a:pt x="279813" y="363270"/>
                    </a:cubicBezTo>
                    <a:cubicBezTo>
                      <a:pt x="269913" y="353751"/>
                      <a:pt x="252016" y="366221"/>
                      <a:pt x="260203" y="378405"/>
                    </a:cubicBezTo>
                    <a:cubicBezTo>
                      <a:pt x="286858" y="418575"/>
                      <a:pt x="297900" y="468169"/>
                      <a:pt x="295140" y="515954"/>
                    </a:cubicBezTo>
                    <a:lnTo>
                      <a:pt x="318653" y="506245"/>
                    </a:lnTo>
                    <a:cubicBezTo>
                      <a:pt x="261631" y="434377"/>
                      <a:pt x="212129" y="358986"/>
                      <a:pt x="174145" y="275315"/>
                    </a:cubicBezTo>
                    <a:lnTo>
                      <a:pt x="157391" y="288260"/>
                    </a:lnTo>
                    <a:cubicBezTo>
                      <a:pt x="218126" y="349467"/>
                      <a:pt x="252492" y="432663"/>
                      <a:pt x="277338" y="513765"/>
                    </a:cubicBezTo>
                    <a:lnTo>
                      <a:pt x="297520" y="501961"/>
                    </a:lnTo>
                    <a:cubicBezTo>
                      <a:pt x="236118" y="434662"/>
                      <a:pt x="182618" y="360700"/>
                      <a:pt x="137685" y="281407"/>
                    </a:cubicBezTo>
                    <a:lnTo>
                      <a:pt x="121692" y="293686"/>
                    </a:lnTo>
                    <a:cubicBezTo>
                      <a:pt x="175573" y="360605"/>
                      <a:pt x="229169" y="427808"/>
                      <a:pt x="284002" y="493965"/>
                    </a:cubicBezTo>
                    <a:cubicBezTo>
                      <a:pt x="288952" y="499962"/>
                      <a:pt x="298376" y="497297"/>
                      <a:pt x="302089" y="491586"/>
                    </a:cubicBezTo>
                    <a:cubicBezTo>
                      <a:pt x="317892" y="467312"/>
                      <a:pt x="290190" y="437613"/>
                      <a:pt x="277624" y="418194"/>
                    </a:cubicBezTo>
                    <a:cubicBezTo>
                      <a:pt x="259156" y="389638"/>
                      <a:pt x="241068" y="360795"/>
                      <a:pt x="223076" y="331952"/>
                    </a:cubicBezTo>
                    <a:cubicBezTo>
                      <a:pt x="187092" y="274267"/>
                      <a:pt x="151108" y="216487"/>
                      <a:pt x="115124" y="158802"/>
                    </a:cubicBezTo>
                    <a:lnTo>
                      <a:pt x="103700" y="167655"/>
                    </a:lnTo>
                    <a:cubicBezTo>
                      <a:pt x="133496" y="205160"/>
                      <a:pt x="161294" y="244378"/>
                      <a:pt x="190043" y="282739"/>
                    </a:cubicBezTo>
                    <a:cubicBezTo>
                      <a:pt x="218792" y="321101"/>
                      <a:pt x="246970" y="357654"/>
                      <a:pt x="275434" y="395063"/>
                    </a:cubicBezTo>
                    <a:cubicBezTo>
                      <a:pt x="284954" y="407533"/>
                      <a:pt x="306183" y="396110"/>
                      <a:pt x="297044" y="382403"/>
                    </a:cubicBezTo>
                    <a:cubicBezTo>
                      <a:pt x="257061" y="322529"/>
                      <a:pt x="215556" y="263701"/>
                      <a:pt x="176240" y="203351"/>
                    </a:cubicBezTo>
                    <a:cubicBezTo>
                      <a:pt x="157010" y="173842"/>
                      <a:pt x="137971" y="144143"/>
                      <a:pt x="119217" y="114349"/>
                    </a:cubicBezTo>
                    <a:cubicBezTo>
                      <a:pt x="109412" y="98737"/>
                      <a:pt x="99702" y="83222"/>
                      <a:pt x="90182" y="67515"/>
                    </a:cubicBezTo>
                    <a:cubicBezTo>
                      <a:pt x="85422" y="59710"/>
                      <a:pt x="80663" y="51809"/>
                      <a:pt x="75903" y="43908"/>
                    </a:cubicBezTo>
                    <a:cubicBezTo>
                      <a:pt x="71428" y="36484"/>
                      <a:pt x="63813" y="27536"/>
                      <a:pt x="67335" y="18588"/>
                    </a:cubicBezTo>
                    <a:lnTo>
                      <a:pt x="51628" y="20682"/>
                    </a:lnTo>
                    <a:cubicBezTo>
                      <a:pt x="80567" y="62280"/>
                      <a:pt x="103129" y="108352"/>
                      <a:pt x="118455" y="156613"/>
                    </a:cubicBezTo>
                    <a:cubicBezTo>
                      <a:pt x="125881" y="180125"/>
                      <a:pt x="131402" y="204113"/>
                      <a:pt x="135210" y="228576"/>
                    </a:cubicBezTo>
                    <a:cubicBezTo>
                      <a:pt x="139208" y="254563"/>
                      <a:pt x="139113" y="279884"/>
                      <a:pt x="139494" y="306061"/>
                    </a:cubicBezTo>
                    <a:lnTo>
                      <a:pt x="158057" y="298350"/>
                    </a:lnTo>
                    <a:cubicBezTo>
                      <a:pt x="124548" y="257133"/>
                      <a:pt x="95228" y="212204"/>
                      <a:pt x="70572" y="165085"/>
                    </a:cubicBezTo>
                    <a:cubicBezTo>
                      <a:pt x="58482" y="141954"/>
                      <a:pt x="47439" y="118156"/>
                      <a:pt x="37824" y="93883"/>
                    </a:cubicBezTo>
                    <a:cubicBezTo>
                      <a:pt x="27353" y="67135"/>
                      <a:pt x="18785" y="39434"/>
                      <a:pt x="22117" y="10497"/>
                    </a:cubicBezTo>
                    <a:lnTo>
                      <a:pt x="6314" y="19540"/>
                    </a:lnTo>
                    <a:cubicBezTo>
                      <a:pt x="25829" y="32771"/>
                      <a:pt x="37063" y="54474"/>
                      <a:pt x="46487" y="75416"/>
                    </a:cubicBezTo>
                    <a:cubicBezTo>
                      <a:pt x="58672" y="102260"/>
                      <a:pt x="70381" y="129294"/>
                      <a:pt x="82281" y="156232"/>
                    </a:cubicBezTo>
                    <a:cubicBezTo>
                      <a:pt x="106270" y="210395"/>
                      <a:pt x="128832" y="265224"/>
                      <a:pt x="152631" y="319482"/>
                    </a:cubicBezTo>
                    <a:lnTo>
                      <a:pt x="173479" y="307298"/>
                    </a:lnTo>
                    <a:cubicBezTo>
                      <a:pt x="117408" y="212013"/>
                      <a:pt x="68858" y="112350"/>
                      <a:pt x="30399" y="8688"/>
                    </a:cubicBezTo>
                    <a:cubicBezTo>
                      <a:pt x="25829" y="-3687"/>
                      <a:pt x="5933" y="1453"/>
                      <a:pt x="10408" y="14209"/>
                    </a:cubicBezTo>
                    <a:lnTo>
                      <a:pt x="10408" y="14209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4" name="Google Shape;484;p8"/>
              <p:cNvSpPr/>
              <p:nvPr/>
            </p:nvSpPr>
            <p:spPr>
              <a:xfrm>
                <a:off x="3494892" y="4645987"/>
                <a:ext cx="107693" cy="160835"/>
              </a:xfrm>
              <a:custGeom>
                <a:avLst/>
                <a:gdLst/>
                <a:ahLst/>
                <a:cxnLst/>
                <a:rect l="l" t="t" r="r" b="b"/>
                <a:pathLst>
                  <a:path w="107693" h="160835" extrusionOk="0">
                    <a:moveTo>
                      <a:pt x="2821" y="17338"/>
                    </a:moveTo>
                    <a:cubicBezTo>
                      <a:pt x="38234" y="55795"/>
                      <a:pt x="65460" y="101581"/>
                      <a:pt x="81738" y="151175"/>
                    </a:cubicBezTo>
                    <a:lnTo>
                      <a:pt x="103538" y="138515"/>
                    </a:lnTo>
                    <a:cubicBezTo>
                      <a:pt x="89259" y="120429"/>
                      <a:pt x="74027" y="103009"/>
                      <a:pt x="59177" y="85399"/>
                    </a:cubicBezTo>
                    <a:lnTo>
                      <a:pt x="46896" y="106531"/>
                    </a:lnTo>
                    <a:cubicBezTo>
                      <a:pt x="49467" y="107483"/>
                      <a:pt x="52132" y="108340"/>
                      <a:pt x="54703" y="109291"/>
                    </a:cubicBezTo>
                    <a:cubicBezTo>
                      <a:pt x="61081" y="111576"/>
                      <a:pt x="68506" y="106721"/>
                      <a:pt x="70220" y="100534"/>
                    </a:cubicBezTo>
                    <a:cubicBezTo>
                      <a:pt x="72123" y="93490"/>
                      <a:pt x="67840" y="87398"/>
                      <a:pt x="61461" y="85018"/>
                    </a:cubicBezTo>
                    <a:cubicBezTo>
                      <a:pt x="58891" y="84066"/>
                      <a:pt x="56226" y="83114"/>
                      <a:pt x="53655" y="82163"/>
                    </a:cubicBezTo>
                    <a:cubicBezTo>
                      <a:pt x="48420" y="80259"/>
                      <a:pt x="42041" y="83400"/>
                      <a:pt x="39376" y="87969"/>
                    </a:cubicBezTo>
                    <a:cubicBezTo>
                      <a:pt x="36330" y="93205"/>
                      <a:pt x="37758" y="98916"/>
                      <a:pt x="41375" y="103295"/>
                    </a:cubicBezTo>
                    <a:cubicBezTo>
                      <a:pt x="55940" y="121190"/>
                      <a:pt x="70124" y="139467"/>
                      <a:pt x="85165" y="156982"/>
                    </a:cubicBezTo>
                    <a:cubicBezTo>
                      <a:pt x="93447" y="166691"/>
                      <a:pt x="111535" y="156411"/>
                      <a:pt x="106965" y="144322"/>
                    </a:cubicBezTo>
                    <a:cubicBezTo>
                      <a:pt x="87164" y="91396"/>
                      <a:pt x="56987" y="43230"/>
                      <a:pt x="17195" y="3060"/>
                    </a:cubicBezTo>
                    <a:cubicBezTo>
                      <a:pt x="7961" y="-6269"/>
                      <a:pt x="-6033" y="7819"/>
                      <a:pt x="2821" y="17433"/>
                    </a:cubicBezTo>
                    <a:lnTo>
                      <a:pt x="2821" y="17433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5" name="Google Shape;485;p8"/>
              <p:cNvSpPr/>
              <p:nvPr/>
            </p:nvSpPr>
            <p:spPr>
              <a:xfrm>
                <a:off x="3431313" y="4537770"/>
                <a:ext cx="28844" cy="29889"/>
              </a:xfrm>
              <a:custGeom>
                <a:avLst/>
                <a:gdLst/>
                <a:ahLst/>
                <a:cxnLst/>
                <a:rect l="l" t="t" r="r" b="b"/>
                <a:pathLst>
                  <a:path w="28844" h="29889" extrusionOk="0">
                    <a:moveTo>
                      <a:pt x="14422" y="29889"/>
                    </a:moveTo>
                    <a:cubicBezTo>
                      <a:pt x="33652" y="29889"/>
                      <a:pt x="33652" y="0"/>
                      <a:pt x="14422" y="0"/>
                    </a:cubicBezTo>
                    <a:cubicBezTo>
                      <a:pt x="-4807" y="0"/>
                      <a:pt x="-4807" y="29889"/>
                      <a:pt x="14422" y="29889"/>
                    </a:cubicBezTo>
                    <a:lnTo>
                      <a:pt x="14422" y="29889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6" name="Google Shape;486;p8"/>
              <p:cNvSpPr/>
              <p:nvPr/>
            </p:nvSpPr>
            <p:spPr>
              <a:xfrm>
                <a:off x="3505019" y="4534248"/>
                <a:ext cx="21561" cy="22274"/>
              </a:xfrm>
              <a:custGeom>
                <a:avLst/>
                <a:gdLst/>
                <a:ahLst/>
                <a:cxnLst/>
                <a:rect l="l" t="t" r="r" b="b"/>
                <a:pathLst>
                  <a:path w="21561" h="22274" extrusionOk="0">
                    <a:moveTo>
                      <a:pt x="10781" y="22275"/>
                    </a:moveTo>
                    <a:cubicBezTo>
                      <a:pt x="25156" y="22275"/>
                      <a:pt x="25156" y="0"/>
                      <a:pt x="10781" y="0"/>
                    </a:cubicBezTo>
                    <a:cubicBezTo>
                      <a:pt x="-3594" y="0"/>
                      <a:pt x="-3594" y="22275"/>
                      <a:pt x="10781" y="22275"/>
                    </a:cubicBezTo>
                    <a:lnTo>
                      <a:pt x="10781" y="22275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7" name="Google Shape;487;p8"/>
              <p:cNvSpPr/>
              <p:nvPr/>
            </p:nvSpPr>
            <p:spPr>
              <a:xfrm>
                <a:off x="3553712" y="4604879"/>
                <a:ext cx="19562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19562" h="20275" extrusionOk="0">
                    <a:moveTo>
                      <a:pt x="9781" y="20275"/>
                    </a:moveTo>
                    <a:cubicBezTo>
                      <a:pt x="22823" y="20275"/>
                      <a:pt x="22823" y="0"/>
                      <a:pt x="9781" y="0"/>
                    </a:cubicBezTo>
                    <a:cubicBezTo>
                      <a:pt x="-3260" y="0"/>
                      <a:pt x="-3260" y="20275"/>
                      <a:pt x="9781" y="20275"/>
                    </a:cubicBezTo>
                    <a:lnTo>
                      <a:pt x="9781" y="20275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8" name="Google Shape;488;p8"/>
              <p:cNvSpPr/>
              <p:nvPr/>
            </p:nvSpPr>
            <p:spPr>
              <a:xfrm>
                <a:off x="3610520" y="4679793"/>
                <a:ext cx="22240" cy="22940"/>
              </a:xfrm>
              <a:custGeom>
                <a:avLst/>
                <a:gdLst/>
                <a:ahLst/>
                <a:cxnLst/>
                <a:rect l="l" t="t" r="r" b="b"/>
                <a:pathLst>
                  <a:path w="22240" h="22940" extrusionOk="0">
                    <a:moveTo>
                      <a:pt x="11138" y="22941"/>
                    </a:moveTo>
                    <a:cubicBezTo>
                      <a:pt x="25893" y="22941"/>
                      <a:pt x="25989" y="0"/>
                      <a:pt x="11138" y="0"/>
                    </a:cubicBezTo>
                    <a:cubicBezTo>
                      <a:pt x="-3713" y="0"/>
                      <a:pt x="-3713" y="22941"/>
                      <a:pt x="11138" y="22941"/>
                    </a:cubicBezTo>
                    <a:lnTo>
                      <a:pt x="11138" y="2294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9" name="Google Shape;489;p8"/>
              <p:cNvSpPr/>
              <p:nvPr/>
            </p:nvSpPr>
            <p:spPr>
              <a:xfrm>
                <a:off x="3664615" y="4751756"/>
                <a:ext cx="30415" cy="31412"/>
              </a:xfrm>
              <a:custGeom>
                <a:avLst/>
                <a:gdLst/>
                <a:ahLst/>
                <a:cxnLst/>
                <a:rect l="l" t="t" r="r" b="b"/>
                <a:pathLst>
                  <a:path w="30415" h="31412" extrusionOk="0">
                    <a:moveTo>
                      <a:pt x="15208" y="31413"/>
                    </a:moveTo>
                    <a:cubicBezTo>
                      <a:pt x="35484" y="31413"/>
                      <a:pt x="35484" y="0"/>
                      <a:pt x="15208" y="0"/>
                    </a:cubicBezTo>
                    <a:cubicBezTo>
                      <a:pt x="-5069" y="0"/>
                      <a:pt x="-5069" y="31413"/>
                      <a:pt x="15208" y="31413"/>
                    </a:cubicBezTo>
                    <a:lnTo>
                      <a:pt x="15208" y="31413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0" name="Google Shape;490;p8"/>
              <p:cNvSpPr/>
              <p:nvPr/>
            </p:nvSpPr>
            <p:spPr>
              <a:xfrm>
                <a:off x="3735132" y="4848183"/>
                <a:ext cx="22240" cy="22940"/>
              </a:xfrm>
              <a:custGeom>
                <a:avLst/>
                <a:gdLst/>
                <a:ahLst/>
                <a:cxnLst/>
                <a:rect l="l" t="t" r="r" b="b"/>
                <a:pathLst>
                  <a:path w="22240" h="22940" extrusionOk="0">
                    <a:moveTo>
                      <a:pt x="11138" y="22941"/>
                    </a:moveTo>
                    <a:cubicBezTo>
                      <a:pt x="25893" y="22941"/>
                      <a:pt x="25989" y="0"/>
                      <a:pt x="11138" y="0"/>
                    </a:cubicBezTo>
                    <a:cubicBezTo>
                      <a:pt x="-3713" y="0"/>
                      <a:pt x="-3713" y="22941"/>
                      <a:pt x="11138" y="22941"/>
                    </a:cubicBezTo>
                    <a:lnTo>
                      <a:pt x="11138" y="2294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1" name="Google Shape;491;p8"/>
              <p:cNvSpPr/>
              <p:nvPr/>
            </p:nvSpPr>
            <p:spPr>
              <a:xfrm>
                <a:off x="3780802" y="4922241"/>
                <a:ext cx="30129" cy="31222"/>
              </a:xfrm>
              <a:custGeom>
                <a:avLst/>
                <a:gdLst/>
                <a:ahLst/>
                <a:cxnLst/>
                <a:rect l="l" t="t" r="r" b="b"/>
                <a:pathLst>
                  <a:path w="30129" h="31222" extrusionOk="0">
                    <a:moveTo>
                      <a:pt x="15065" y="31222"/>
                    </a:moveTo>
                    <a:cubicBezTo>
                      <a:pt x="35151" y="31222"/>
                      <a:pt x="35151" y="0"/>
                      <a:pt x="15065" y="0"/>
                    </a:cubicBezTo>
                    <a:cubicBezTo>
                      <a:pt x="-5022" y="0"/>
                      <a:pt x="-5022" y="31222"/>
                      <a:pt x="15065" y="31222"/>
                    </a:cubicBezTo>
                    <a:lnTo>
                      <a:pt x="15065" y="31222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2" name="Google Shape;492;p8"/>
              <p:cNvSpPr/>
              <p:nvPr/>
            </p:nvSpPr>
            <p:spPr>
              <a:xfrm>
                <a:off x="3835064" y="5018276"/>
                <a:ext cx="30415" cy="33911"/>
              </a:xfrm>
              <a:custGeom>
                <a:avLst/>
                <a:gdLst/>
                <a:ahLst/>
                <a:cxnLst/>
                <a:rect l="l" t="t" r="r" b="b"/>
                <a:pathLst>
                  <a:path w="30415" h="33911" extrusionOk="0">
                    <a:moveTo>
                      <a:pt x="405" y="18574"/>
                    </a:moveTo>
                    <a:cubicBezTo>
                      <a:pt x="595" y="20002"/>
                      <a:pt x="881" y="21429"/>
                      <a:pt x="1071" y="22953"/>
                    </a:cubicBezTo>
                    <a:cubicBezTo>
                      <a:pt x="1547" y="24856"/>
                      <a:pt x="2404" y="26570"/>
                      <a:pt x="3736" y="27998"/>
                    </a:cubicBezTo>
                    <a:cubicBezTo>
                      <a:pt x="4784" y="29616"/>
                      <a:pt x="6212" y="30948"/>
                      <a:pt x="7925" y="31805"/>
                    </a:cubicBezTo>
                    <a:cubicBezTo>
                      <a:pt x="9639" y="32852"/>
                      <a:pt x="11447" y="33519"/>
                      <a:pt x="13446" y="33614"/>
                    </a:cubicBezTo>
                    <a:cubicBezTo>
                      <a:pt x="15446" y="34090"/>
                      <a:pt x="17445" y="33995"/>
                      <a:pt x="19444" y="33328"/>
                    </a:cubicBezTo>
                    <a:lnTo>
                      <a:pt x="23061" y="31805"/>
                    </a:lnTo>
                    <a:cubicBezTo>
                      <a:pt x="25346" y="30473"/>
                      <a:pt x="27060" y="28664"/>
                      <a:pt x="28392" y="26475"/>
                    </a:cubicBezTo>
                    <a:lnTo>
                      <a:pt x="29915" y="22857"/>
                    </a:lnTo>
                    <a:cubicBezTo>
                      <a:pt x="30582" y="20192"/>
                      <a:pt x="30582" y="17527"/>
                      <a:pt x="29915" y="14957"/>
                    </a:cubicBezTo>
                    <a:cubicBezTo>
                      <a:pt x="29439" y="13529"/>
                      <a:pt x="29059" y="12196"/>
                      <a:pt x="28583" y="10768"/>
                    </a:cubicBezTo>
                    <a:cubicBezTo>
                      <a:pt x="28107" y="8865"/>
                      <a:pt x="27250" y="7246"/>
                      <a:pt x="26012" y="5819"/>
                    </a:cubicBezTo>
                    <a:cubicBezTo>
                      <a:pt x="24965" y="4200"/>
                      <a:pt x="23632" y="2963"/>
                      <a:pt x="21919" y="2011"/>
                    </a:cubicBezTo>
                    <a:cubicBezTo>
                      <a:pt x="20205" y="964"/>
                      <a:pt x="18397" y="393"/>
                      <a:pt x="16493" y="297"/>
                    </a:cubicBezTo>
                    <a:cubicBezTo>
                      <a:pt x="14589" y="-178"/>
                      <a:pt x="12590" y="-83"/>
                      <a:pt x="10686" y="583"/>
                    </a:cubicBezTo>
                    <a:lnTo>
                      <a:pt x="7164" y="2011"/>
                    </a:lnTo>
                    <a:cubicBezTo>
                      <a:pt x="4974" y="3343"/>
                      <a:pt x="3260" y="5057"/>
                      <a:pt x="1928" y="7246"/>
                    </a:cubicBezTo>
                    <a:lnTo>
                      <a:pt x="500" y="10768"/>
                    </a:lnTo>
                    <a:cubicBezTo>
                      <a:pt x="-167" y="13338"/>
                      <a:pt x="-167" y="15909"/>
                      <a:pt x="500" y="18574"/>
                    </a:cubicBezTo>
                    <a:lnTo>
                      <a:pt x="500" y="1857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3" name="Google Shape;493;p8"/>
              <p:cNvSpPr/>
              <p:nvPr/>
            </p:nvSpPr>
            <p:spPr>
              <a:xfrm>
                <a:off x="3868311" y="5109479"/>
                <a:ext cx="21133" cy="21893"/>
              </a:xfrm>
              <a:custGeom>
                <a:avLst/>
                <a:gdLst/>
                <a:ahLst/>
                <a:cxnLst/>
                <a:rect l="l" t="t" r="r" b="b"/>
                <a:pathLst>
                  <a:path w="21133" h="21893" extrusionOk="0">
                    <a:moveTo>
                      <a:pt x="10567" y="21894"/>
                    </a:moveTo>
                    <a:cubicBezTo>
                      <a:pt x="24656" y="21894"/>
                      <a:pt x="24656" y="0"/>
                      <a:pt x="10567" y="0"/>
                    </a:cubicBezTo>
                    <a:cubicBezTo>
                      <a:pt x="-3522" y="0"/>
                      <a:pt x="-3522" y="21894"/>
                      <a:pt x="10567" y="21894"/>
                    </a:cubicBezTo>
                    <a:lnTo>
                      <a:pt x="10567" y="2189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4" name="Google Shape;494;p8"/>
              <p:cNvSpPr/>
              <p:nvPr/>
            </p:nvSpPr>
            <p:spPr>
              <a:xfrm>
                <a:off x="3802398" y="5165261"/>
                <a:ext cx="31681" cy="28485"/>
              </a:xfrm>
              <a:custGeom>
                <a:avLst/>
                <a:gdLst/>
                <a:ahLst/>
                <a:cxnLst/>
                <a:rect l="l" t="t" r="r" b="b"/>
                <a:pathLst>
                  <a:path w="31681" h="28485" extrusionOk="0">
                    <a:moveTo>
                      <a:pt x="18316" y="95"/>
                    </a:moveTo>
                    <a:cubicBezTo>
                      <a:pt x="16888" y="286"/>
                      <a:pt x="15460" y="476"/>
                      <a:pt x="14032" y="666"/>
                    </a:cubicBezTo>
                    <a:cubicBezTo>
                      <a:pt x="11557" y="666"/>
                      <a:pt x="9177" y="1333"/>
                      <a:pt x="6987" y="2570"/>
                    </a:cubicBezTo>
                    <a:lnTo>
                      <a:pt x="4132" y="4759"/>
                    </a:lnTo>
                    <a:cubicBezTo>
                      <a:pt x="2418" y="6473"/>
                      <a:pt x="1180" y="8567"/>
                      <a:pt x="514" y="10947"/>
                    </a:cubicBezTo>
                    <a:cubicBezTo>
                      <a:pt x="-57" y="12755"/>
                      <a:pt x="-152" y="14659"/>
                      <a:pt x="228" y="16468"/>
                    </a:cubicBezTo>
                    <a:cubicBezTo>
                      <a:pt x="228" y="18277"/>
                      <a:pt x="895" y="20085"/>
                      <a:pt x="1847" y="21608"/>
                    </a:cubicBezTo>
                    <a:cubicBezTo>
                      <a:pt x="2704" y="23226"/>
                      <a:pt x="3941" y="24559"/>
                      <a:pt x="5464" y="25511"/>
                    </a:cubicBezTo>
                    <a:cubicBezTo>
                      <a:pt x="6797" y="26748"/>
                      <a:pt x="8415" y="27605"/>
                      <a:pt x="10224" y="27986"/>
                    </a:cubicBezTo>
                    <a:cubicBezTo>
                      <a:pt x="12699" y="28652"/>
                      <a:pt x="15174" y="28652"/>
                      <a:pt x="17649" y="27986"/>
                    </a:cubicBezTo>
                    <a:cubicBezTo>
                      <a:pt x="18982" y="27510"/>
                      <a:pt x="20410" y="27034"/>
                      <a:pt x="21743" y="26558"/>
                    </a:cubicBezTo>
                    <a:cubicBezTo>
                      <a:pt x="23456" y="26177"/>
                      <a:pt x="25075" y="25321"/>
                      <a:pt x="26312" y="24178"/>
                    </a:cubicBezTo>
                    <a:cubicBezTo>
                      <a:pt x="27740" y="23226"/>
                      <a:pt x="28978" y="21989"/>
                      <a:pt x="29835" y="20371"/>
                    </a:cubicBezTo>
                    <a:lnTo>
                      <a:pt x="31167" y="17134"/>
                    </a:lnTo>
                    <a:cubicBezTo>
                      <a:pt x="31738" y="15326"/>
                      <a:pt x="31834" y="13517"/>
                      <a:pt x="31453" y="11708"/>
                    </a:cubicBezTo>
                    <a:cubicBezTo>
                      <a:pt x="31453" y="10471"/>
                      <a:pt x="31167" y="9329"/>
                      <a:pt x="30501" y="8281"/>
                    </a:cubicBezTo>
                    <a:cubicBezTo>
                      <a:pt x="29930" y="6568"/>
                      <a:pt x="29073" y="5140"/>
                      <a:pt x="27740" y="3903"/>
                    </a:cubicBezTo>
                    <a:lnTo>
                      <a:pt x="24979" y="1809"/>
                    </a:lnTo>
                    <a:cubicBezTo>
                      <a:pt x="22885" y="571"/>
                      <a:pt x="20600" y="0"/>
                      <a:pt x="18125" y="0"/>
                    </a:cubicBezTo>
                    <a:lnTo>
                      <a:pt x="1812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5" name="Google Shape;495;p8"/>
              <p:cNvSpPr/>
              <p:nvPr/>
            </p:nvSpPr>
            <p:spPr>
              <a:xfrm>
                <a:off x="3699335" y="5165546"/>
                <a:ext cx="19785" cy="16277"/>
              </a:xfrm>
              <a:custGeom>
                <a:avLst/>
                <a:gdLst/>
                <a:ahLst/>
                <a:cxnLst/>
                <a:rect l="l" t="t" r="r" b="b"/>
                <a:pathLst>
                  <a:path w="19785" h="16277" extrusionOk="0">
                    <a:moveTo>
                      <a:pt x="12283" y="95"/>
                    </a:moveTo>
                    <a:cubicBezTo>
                      <a:pt x="11712" y="95"/>
                      <a:pt x="11141" y="191"/>
                      <a:pt x="10570" y="286"/>
                    </a:cubicBezTo>
                    <a:cubicBezTo>
                      <a:pt x="10284" y="286"/>
                      <a:pt x="9999" y="286"/>
                      <a:pt x="9713" y="286"/>
                    </a:cubicBezTo>
                    <a:cubicBezTo>
                      <a:pt x="9427" y="286"/>
                      <a:pt x="9142" y="381"/>
                      <a:pt x="8856" y="286"/>
                    </a:cubicBezTo>
                    <a:lnTo>
                      <a:pt x="10951" y="571"/>
                    </a:lnTo>
                    <a:cubicBezTo>
                      <a:pt x="10951" y="571"/>
                      <a:pt x="10570" y="381"/>
                      <a:pt x="10284" y="286"/>
                    </a:cubicBezTo>
                    <a:cubicBezTo>
                      <a:pt x="8856" y="-95"/>
                      <a:pt x="7428" y="-95"/>
                      <a:pt x="6000" y="286"/>
                    </a:cubicBezTo>
                    <a:cubicBezTo>
                      <a:pt x="4668" y="666"/>
                      <a:pt x="3430" y="1333"/>
                      <a:pt x="2383" y="2380"/>
                    </a:cubicBezTo>
                    <a:cubicBezTo>
                      <a:pt x="289" y="4474"/>
                      <a:pt x="-473" y="7520"/>
                      <a:pt x="289" y="10281"/>
                    </a:cubicBezTo>
                    <a:cubicBezTo>
                      <a:pt x="1050" y="13041"/>
                      <a:pt x="3240" y="15230"/>
                      <a:pt x="6000" y="15992"/>
                    </a:cubicBezTo>
                    <a:cubicBezTo>
                      <a:pt x="7428" y="16373"/>
                      <a:pt x="8856" y="16373"/>
                      <a:pt x="10284" y="15992"/>
                    </a:cubicBezTo>
                    <a:cubicBezTo>
                      <a:pt x="11617" y="15611"/>
                      <a:pt x="12855" y="14945"/>
                      <a:pt x="13902" y="13898"/>
                    </a:cubicBezTo>
                    <a:cubicBezTo>
                      <a:pt x="14092" y="13707"/>
                      <a:pt x="14187" y="13612"/>
                      <a:pt x="14378" y="13422"/>
                    </a:cubicBezTo>
                    <a:lnTo>
                      <a:pt x="12855" y="14659"/>
                    </a:lnTo>
                    <a:lnTo>
                      <a:pt x="12855" y="14659"/>
                    </a:lnTo>
                    <a:cubicBezTo>
                      <a:pt x="12283" y="14850"/>
                      <a:pt x="11617" y="15135"/>
                      <a:pt x="11046" y="15421"/>
                    </a:cubicBezTo>
                    <a:cubicBezTo>
                      <a:pt x="12188" y="15040"/>
                      <a:pt x="13235" y="14564"/>
                      <a:pt x="14378" y="14183"/>
                    </a:cubicBezTo>
                    <a:cubicBezTo>
                      <a:pt x="15330" y="13993"/>
                      <a:pt x="16186" y="13517"/>
                      <a:pt x="16853" y="12851"/>
                    </a:cubicBezTo>
                    <a:cubicBezTo>
                      <a:pt x="17614" y="12375"/>
                      <a:pt x="18281" y="11708"/>
                      <a:pt x="18757" y="10852"/>
                    </a:cubicBezTo>
                    <a:lnTo>
                      <a:pt x="19518" y="9138"/>
                    </a:lnTo>
                    <a:cubicBezTo>
                      <a:pt x="19804" y="8186"/>
                      <a:pt x="19899" y="7235"/>
                      <a:pt x="19613" y="6283"/>
                    </a:cubicBezTo>
                    <a:cubicBezTo>
                      <a:pt x="19613" y="5616"/>
                      <a:pt x="19423" y="5045"/>
                      <a:pt x="19138" y="4474"/>
                    </a:cubicBezTo>
                    <a:cubicBezTo>
                      <a:pt x="18852" y="3617"/>
                      <a:pt x="18376" y="2761"/>
                      <a:pt x="17614" y="2094"/>
                    </a:cubicBezTo>
                    <a:lnTo>
                      <a:pt x="16186" y="952"/>
                    </a:lnTo>
                    <a:cubicBezTo>
                      <a:pt x="15044" y="286"/>
                      <a:pt x="13806" y="0"/>
                      <a:pt x="12569" y="0"/>
                    </a:cubicBezTo>
                    <a:lnTo>
                      <a:pt x="1256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6" name="Google Shape;496;p8"/>
              <p:cNvSpPr/>
              <p:nvPr/>
            </p:nvSpPr>
            <p:spPr>
              <a:xfrm>
                <a:off x="3616755" y="5075973"/>
                <a:ext cx="24810" cy="25701"/>
              </a:xfrm>
              <a:custGeom>
                <a:avLst/>
                <a:gdLst/>
                <a:ahLst/>
                <a:cxnLst/>
                <a:rect l="l" t="t" r="r" b="b"/>
                <a:pathLst>
                  <a:path w="24810" h="25701" extrusionOk="0">
                    <a:moveTo>
                      <a:pt x="12423" y="25701"/>
                    </a:moveTo>
                    <a:cubicBezTo>
                      <a:pt x="28892" y="25701"/>
                      <a:pt x="28987" y="0"/>
                      <a:pt x="12423" y="0"/>
                    </a:cubicBezTo>
                    <a:cubicBezTo>
                      <a:pt x="-4141" y="0"/>
                      <a:pt x="-4141" y="25701"/>
                      <a:pt x="12423" y="25701"/>
                    </a:cubicBezTo>
                    <a:lnTo>
                      <a:pt x="12423" y="2570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7" name="Google Shape;497;p8"/>
              <p:cNvSpPr/>
              <p:nvPr/>
            </p:nvSpPr>
            <p:spPr>
              <a:xfrm>
                <a:off x="3545072" y="4955843"/>
                <a:ext cx="21383" cy="22084"/>
              </a:xfrm>
              <a:custGeom>
                <a:avLst/>
                <a:gdLst/>
                <a:ahLst/>
                <a:cxnLst/>
                <a:rect l="l" t="t" r="r" b="b"/>
                <a:pathLst>
                  <a:path w="21383" h="22084" extrusionOk="0">
                    <a:moveTo>
                      <a:pt x="10710" y="22084"/>
                    </a:moveTo>
                    <a:cubicBezTo>
                      <a:pt x="24894" y="22084"/>
                      <a:pt x="24989" y="0"/>
                      <a:pt x="10710" y="0"/>
                    </a:cubicBezTo>
                    <a:cubicBezTo>
                      <a:pt x="-3570" y="0"/>
                      <a:pt x="-3570" y="22084"/>
                      <a:pt x="10710" y="22084"/>
                    </a:cubicBezTo>
                    <a:lnTo>
                      <a:pt x="10710" y="2208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8" name="Google Shape;498;p8"/>
              <p:cNvSpPr/>
              <p:nvPr/>
            </p:nvSpPr>
            <p:spPr>
              <a:xfrm>
                <a:off x="3488407" y="4851039"/>
                <a:ext cx="23525" cy="24273"/>
              </a:xfrm>
              <a:custGeom>
                <a:avLst/>
                <a:gdLst/>
                <a:ahLst/>
                <a:cxnLst/>
                <a:rect l="l" t="t" r="r" b="b"/>
                <a:pathLst>
                  <a:path w="23525" h="24273" extrusionOk="0">
                    <a:moveTo>
                      <a:pt x="11781" y="24273"/>
                    </a:moveTo>
                    <a:cubicBezTo>
                      <a:pt x="27393" y="24273"/>
                      <a:pt x="27488" y="0"/>
                      <a:pt x="11781" y="0"/>
                    </a:cubicBezTo>
                    <a:cubicBezTo>
                      <a:pt x="-3927" y="0"/>
                      <a:pt x="-3927" y="24273"/>
                      <a:pt x="11781" y="24273"/>
                    </a:cubicBezTo>
                    <a:lnTo>
                      <a:pt x="11781" y="24273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9" name="Google Shape;499;p8"/>
              <p:cNvSpPr/>
              <p:nvPr/>
            </p:nvSpPr>
            <p:spPr>
              <a:xfrm>
                <a:off x="3424316" y="4743951"/>
                <a:ext cx="31950" cy="33030"/>
              </a:xfrm>
              <a:custGeom>
                <a:avLst/>
                <a:gdLst/>
                <a:ahLst/>
                <a:cxnLst/>
                <a:rect l="l" t="t" r="r" b="b"/>
                <a:pathLst>
                  <a:path w="31950" h="33030" extrusionOk="0">
                    <a:moveTo>
                      <a:pt x="15993" y="33031"/>
                    </a:moveTo>
                    <a:cubicBezTo>
                      <a:pt x="37222" y="33031"/>
                      <a:pt x="37317" y="0"/>
                      <a:pt x="15993" y="0"/>
                    </a:cubicBezTo>
                    <a:cubicBezTo>
                      <a:pt x="-5331" y="0"/>
                      <a:pt x="-5331" y="33031"/>
                      <a:pt x="15993" y="33031"/>
                    </a:cubicBezTo>
                    <a:lnTo>
                      <a:pt x="15993" y="3303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0" name="Google Shape;500;p8"/>
              <p:cNvSpPr/>
              <p:nvPr/>
            </p:nvSpPr>
            <p:spPr>
              <a:xfrm>
                <a:off x="3401183" y="4671511"/>
                <a:ext cx="13137" cy="13612"/>
              </a:xfrm>
              <a:custGeom>
                <a:avLst/>
                <a:gdLst/>
                <a:ahLst/>
                <a:cxnLst/>
                <a:rect l="l" t="t" r="r" b="b"/>
                <a:pathLst>
                  <a:path w="13137" h="13612" extrusionOk="0">
                    <a:moveTo>
                      <a:pt x="6569" y="13612"/>
                    </a:moveTo>
                    <a:cubicBezTo>
                      <a:pt x="15327" y="13612"/>
                      <a:pt x="15327" y="0"/>
                      <a:pt x="6569" y="0"/>
                    </a:cubicBezTo>
                    <a:cubicBezTo>
                      <a:pt x="-2190" y="0"/>
                      <a:pt x="-2190" y="13612"/>
                      <a:pt x="6569" y="13612"/>
                    </a:cubicBezTo>
                    <a:lnTo>
                      <a:pt x="6569" y="13612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1" name="Google Shape;501;p8"/>
              <p:cNvSpPr/>
              <p:nvPr/>
            </p:nvSpPr>
            <p:spPr>
              <a:xfrm>
                <a:off x="3387618" y="4594979"/>
                <a:ext cx="25417" cy="26367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26367" extrusionOk="0">
                    <a:moveTo>
                      <a:pt x="12709" y="26368"/>
                    </a:moveTo>
                    <a:cubicBezTo>
                      <a:pt x="29654" y="26368"/>
                      <a:pt x="29654" y="0"/>
                      <a:pt x="12709" y="0"/>
                    </a:cubicBezTo>
                    <a:cubicBezTo>
                      <a:pt x="-4236" y="0"/>
                      <a:pt x="-4236" y="26368"/>
                      <a:pt x="12709" y="26368"/>
                    </a:cubicBezTo>
                    <a:lnTo>
                      <a:pt x="12709" y="26368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2" name="Google Shape;502;p8"/>
              <p:cNvSpPr/>
              <p:nvPr/>
            </p:nvSpPr>
            <p:spPr>
              <a:xfrm>
                <a:off x="3282873" y="4598096"/>
                <a:ext cx="68247" cy="28108"/>
              </a:xfrm>
              <a:custGeom>
                <a:avLst/>
                <a:gdLst/>
                <a:ahLst/>
                <a:cxnLst/>
                <a:rect l="l" t="t" r="r" b="b"/>
                <a:pathLst>
                  <a:path w="68247" h="28108" extrusionOk="0">
                    <a:moveTo>
                      <a:pt x="6740" y="18205"/>
                    </a:moveTo>
                    <a:cubicBezTo>
                      <a:pt x="14451" y="19633"/>
                      <a:pt x="22067" y="21061"/>
                      <a:pt x="29778" y="22489"/>
                    </a:cubicBezTo>
                    <a:cubicBezTo>
                      <a:pt x="33490" y="23155"/>
                      <a:pt x="37298" y="23917"/>
                      <a:pt x="41011" y="24583"/>
                    </a:cubicBezTo>
                    <a:cubicBezTo>
                      <a:pt x="45009" y="25345"/>
                      <a:pt x="48722" y="26201"/>
                      <a:pt x="52530" y="27534"/>
                    </a:cubicBezTo>
                    <a:cubicBezTo>
                      <a:pt x="59669" y="30009"/>
                      <a:pt x="67190" y="24107"/>
                      <a:pt x="68142" y="17158"/>
                    </a:cubicBezTo>
                    <a:cubicBezTo>
                      <a:pt x="69094" y="10210"/>
                      <a:pt x="63477" y="2499"/>
                      <a:pt x="55862" y="2975"/>
                    </a:cubicBezTo>
                    <a:cubicBezTo>
                      <a:pt x="51768" y="3261"/>
                      <a:pt x="48055" y="3165"/>
                      <a:pt x="43962" y="2880"/>
                    </a:cubicBezTo>
                    <a:cubicBezTo>
                      <a:pt x="40154" y="2594"/>
                      <a:pt x="36346" y="2309"/>
                      <a:pt x="32538" y="1928"/>
                    </a:cubicBezTo>
                    <a:cubicBezTo>
                      <a:pt x="24732" y="1262"/>
                      <a:pt x="17021" y="691"/>
                      <a:pt x="9215" y="24"/>
                    </a:cubicBezTo>
                    <a:cubicBezTo>
                      <a:pt x="4646" y="-357"/>
                      <a:pt x="648" y="3832"/>
                      <a:pt x="77" y="8020"/>
                    </a:cubicBezTo>
                    <a:cubicBezTo>
                      <a:pt x="-495" y="12208"/>
                      <a:pt x="2171" y="17349"/>
                      <a:pt x="6740" y="18205"/>
                    </a:cubicBezTo>
                    <a:lnTo>
                      <a:pt x="6740" y="18205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3" name="Google Shape;503;p8"/>
              <p:cNvSpPr/>
              <p:nvPr/>
            </p:nvSpPr>
            <p:spPr>
              <a:xfrm>
                <a:off x="3294195" y="4690849"/>
                <a:ext cx="76621" cy="22236"/>
              </a:xfrm>
              <a:custGeom>
                <a:avLst/>
                <a:gdLst/>
                <a:ahLst/>
                <a:cxnLst/>
                <a:rect l="l" t="t" r="r" b="b"/>
                <a:pathLst>
                  <a:path w="76621" h="22236" extrusionOk="0">
                    <a:moveTo>
                      <a:pt x="7128" y="19975"/>
                    </a:moveTo>
                    <a:cubicBezTo>
                      <a:pt x="16457" y="19975"/>
                      <a:pt x="25786" y="19785"/>
                      <a:pt x="35116" y="20166"/>
                    </a:cubicBezTo>
                    <a:cubicBezTo>
                      <a:pt x="39685" y="20356"/>
                      <a:pt x="44254" y="20546"/>
                      <a:pt x="48824" y="20642"/>
                    </a:cubicBezTo>
                    <a:cubicBezTo>
                      <a:pt x="51109" y="20642"/>
                      <a:pt x="53393" y="20832"/>
                      <a:pt x="55678" y="20927"/>
                    </a:cubicBezTo>
                    <a:cubicBezTo>
                      <a:pt x="56344" y="20927"/>
                      <a:pt x="56440" y="20927"/>
                      <a:pt x="55964" y="20832"/>
                    </a:cubicBezTo>
                    <a:cubicBezTo>
                      <a:pt x="56535" y="20832"/>
                      <a:pt x="57011" y="21022"/>
                      <a:pt x="57582" y="21022"/>
                    </a:cubicBezTo>
                    <a:cubicBezTo>
                      <a:pt x="58058" y="21022"/>
                      <a:pt x="61580" y="21784"/>
                      <a:pt x="59676" y="20927"/>
                    </a:cubicBezTo>
                    <a:cubicBezTo>
                      <a:pt x="67197" y="24640"/>
                      <a:pt x="76621" y="20166"/>
                      <a:pt x="76621" y="11218"/>
                    </a:cubicBezTo>
                    <a:cubicBezTo>
                      <a:pt x="76621" y="2270"/>
                      <a:pt x="67102" y="-2680"/>
                      <a:pt x="59676" y="1509"/>
                    </a:cubicBezTo>
                    <a:cubicBezTo>
                      <a:pt x="61390" y="557"/>
                      <a:pt x="58534" y="1509"/>
                      <a:pt x="58058" y="1509"/>
                    </a:cubicBezTo>
                    <a:cubicBezTo>
                      <a:pt x="58248" y="1509"/>
                      <a:pt x="54821" y="2080"/>
                      <a:pt x="56154" y="1889"/>
                    </a:cubicBezTo>
                    <a:cubicBezTo>
                      <a:pt x="53869" y="2270"/>
                      <a:pt x="51585" y="2270"/>
                      <a:pt x="49300" y="2460"/>
                    </a:cubicBezTo>
                    <a:cubicBezTo>
                      <a:pt x="44540" y="2841"/>
                      <a:pt x="39780" y="3317"/>
                      <a:pt x="35020" y="3698"/>
                    </a:cubicBezTo>
                    <a:cubicBezTo>
                      <a:pt x="25691" y="4555"/>
                      <a:pt x="16362" y="4840"/>
                      <a:pt x="7033" y="5316"/>
                    </a:cubicBezTo>
                    <a:cubicBezTo>
                      <a:pt x="-2297" y="5792"/>
                      <a:pt x="-2392" y="19785"/>
                      <a:pt x="7033" y="19785"/>
                    </a:cubicBezTo>
                    <a:lnTo>
                      <a:pt x="7033" y="19785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4" name="Google Shape;504;p8"/>
              <p:cNvSpPr/>
              <p:nvPr/>
            </p:nvSpPr>
            <p:spPr>
              <a:xfrm>
                <a:off x="3313513" y="4742536"/>
                <a:ext cx="82212" cy="47971"/>
              </a:xfrm>
              <a:custGeom>
                <a:avLst/>
                <a:gdLst/>
                <a:ahLst/>
                <a:cxnLst/>
                <a:rect l="l" t="t" r="r" b="b"/>
                <a:pathLst>
                  <a:path w="82212" h="47971" extrusionOk="0">
                    <a:moveTo>
                      <a:pt x="13227" y="47677"/>
                    </a:moveTo>
                    <a:cubicBezTo>
                      <a:pt x="22366" y="44536"/>
                      <a:pt x="31504" y="41299"/>
                      <a:pt x="40738" y="38158"/>
                    </a:cubicBezTo>
                    <a:cubicBezTo>
                      <a:pt x="45213" y="36635"/>
                      <a:pt x="49687" y="35017"/>
                      <a:pt x="54161" y="33398"/>
                    </a:cubicBezTo>
                    <a:cubicBezTo>
                      <a:pt x="58635" y="31780"/>
                      <a:pt x="63490" y="29400"/>
                      <a:pt x="68155" y="28544"/>
                    </a:cubicBezTo>
                    <a:lnTo>
                      <a:pt x="58064" y="27211"/>
                    </a:lnTo>
                    <a:cubicBezTo>
                      <a:pt x="62538" y="29210"/>
                      <a:pt x="67013" y="30257"/>
                      <a:pt x="71677" y="28353"/>
                    </a:cubicBezTo>
                    <a:cubicBezTo>
                      <a:pt x="75295" y="26926"/>
                      <a:pt x="78151" y="25212"/>
                      <a:pt x="80245" y="21785"/>
                    </a:cubicBezTo>
                    <a:cubicBezTo>
                      <a:pt x="82054" y="18739"/>
                      <a:pt x="82815" y="14170"/>
                      <a:pt x="81673" y="10743"/>
                    </a:cubicBezTo>
                    <a:cubicBezTo>
                      <a:pt x="79483" y="4080"/>
                      <a:pt x="71582" y="-2203"/>
                      <a:pt x="64062" y="748"/>
                    </a:cubicBezTo>
                    <a:cubicBezTo>
                      <a:pt x="61491" y="1795"/>
                      <a:pt x="59397" y="2747"/>
                      <a:pt x="57303" y="4366"/>
                    </a:cubicBezTo>
                    <a:cubicBezTo>
                      <a:pt x="54447" y="6555"/>
                      <a:pt x="53400" y="9030"/>
                      <a:pt x="52067" y="12266"/>
                    </a:cubicBezTo>
                    <a:lnTo>
                      <a:pt x="58064" y="4461"/>
                    </a:lnTo>
                    <a:cubicBezTo>
                      <a:pt x="54066" y="7126"/>
                      <a:pt x="49021" y="8649"/>
                      <a:pt x="44641" y="10553"/>
                    </a:cubicBezTo>
                    <a:cubicBezTo>
                      <a:pt x="40262" y="12456"/>
                      <a:pt x="35979" y="14360"/>
                      <a:pt x="31600" y="16264"/>
                    </a:cubicBezTo>
                    <a:cubicBezTo>
                      <a:pt x="22746" y="20262"/>
                      <a:pt x="13988" y="24165"/>
                      <a:pt x="5135" y="28163"/>
                    </a:cubicBezTo>
                    <a:cubicBezTo>
                      <a:pt x="375" y="30352"/>
                      <a:pt x="-1053" y="37016"/>
                      <a:pt x="756" y="41394"/>
                    </a:cubicBezTo>
                    <a:cubicBezTo>
                      <a:pt x="2565" y="45773"/>
                      <a:pt x="8277" y="49295"/>
                      <a:pt x="13227" y="47487"/>
                    </a:cubicBezTo>
                    <a:lnTo>
                      <a:pt x="13227" y="47487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5" name="Google Shape;505;p8"/>
              <p:cNvSpPr/>
              <p:nvPr/>
            </p:nvSpPr>
            <p:spPr>
              <a:xfrm>
                <a:off x="3332414" y="4821813"/>
                <a:ext cx="101946" cy="55609"/>
              </a:xfrm>
              <a:custGeom>
                <a:avLst/>
                <a:gdLst/>
                <a:ahLst/>
                <a:cxnLst/>
                <a:rect l="l" t="t" r="r" b="b"/>
                <a:pathLst>
                  <a:path w="101946" h="55609" extrusionOk="0">
                    <a:moveTo>
                      <a:pt x="9843" y="55498"/>
                    </a:moveTo>
                    <a:cubicBezTo>
                      <a:pt x="24788" y="52452"/>
                      <a:pt x="39353" y="47978"/>
                      <a:pt x="53728" y="43029"/>
                    </a:cubicBezTo>
                    <a:cubicBezTo>
                      <a:pt x="60773" y="40649"/>
                      <a:pt x="67627" y="37793"/>
                      <a:pt x="74576" y="35128"/>
                    </a:cubicBezTo>
                    <a:cubicBezTo>
                      <a:pt x="82668" y="31987"/>
                      <a:pt x="92187" y="29226"/>
                      <a:pt x="98375" y="22848"/>
                    </a:cubicBezTo>
                    <a:cubicBezTo>
                      <a:pt x="107228" y="13710"/>
                      <a:pt x="98375" y="-3614"/>
                      <a:pt x="85428" y="669"/>
                    </a:cubicBezTo>
                    <a:cubicBezTo>
                      <a:pt x="77813" y="3144"/>
                      <a:pt x="71815" y="8856"/>
                      <a:pt x="65342" y="13329"/>
                    </a:cubicBezTo>
                    <a:cubicBezTo>
                      <a:pt x="59249" y="17613"/>
                      <a:pt x="52586" y="21230"/>
                      <a:pt x="46017" y="24657"/>
                    </a:cubicBezTo>
                    <a:cubicBezTo>
                      <a:pt x="33261" y="31415"/>
                      <a:pt x="19457" y="36175"/>
                      <a:pt x="5654" y="40173"/>
                    </a:cubicBezTo>
                    <a:cubicBezTo>
                      <a:pt x="-4246" y="43029"/>
                      <a:pt x="-58" y="57497"/>
                      <a:pt x="9843" y="55403"/>
                    </a:cubicBezTo>
                    <a:lnTo>
                      <a:pt x="9843" y="55403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6" name="Google Shape;506;p8"/>
              <p:cNvSpPr/>
              <p:nvPr/>
            </p:nvSpPr>
            <p:spPr>
              <a:xfrm>
                <a:off x="3367976" y="4884106"/>
                <a:ext cx="98416" cy="57014"/>
              </a:xfrm>
              <a:custGeom>
                <a:avLst/>
                <a:gdLst/>
                <a:ahLst/>
                <a:cxnLst/>
                <a:rect l="l" t="t" r="r" b="b"/>
                <a:pathLst>
                  <a:path w="98416" h="57014" extrusionOk="0">
                    <a:moveTo>
                      <a:pt x="13597" y="55746"/>
                    </a:moveTo>
                    <a:cubicBezTo>
                      <a:pt x="25687" y="49178"/>
                      <a:pt x="38157" y="43276"/>
                      <a:pt x="50819" y="38326"/>
                    </a:cubicBezTo>
                    <a:cubicBezTo>
                      <a:pt x="57387" y="35756"/>
                      <a:pt x="64051" y="33376"/>
                      <a:pt x="70715" y="31187"/>
                    </a:cubicBezTo>
                    <a:cubicBezTo>
                      <a:pt x="74522" y="29949"/>
                      <a:pt x="78235" y="28807"/>
                      <a:pt x="81948" y="27284"/>
                    </a:cubicBezTo>
                    <a:cubicBezTo>
                      <a:pt x="80996" y="27665"/>
                      <a:pt x="81281" y="27570"/>
                      <a:pt x="82805" y="26998"/>
                    </a:cubicBezTo>
                    <a:cubicBezTo>
                      <a:pt x="83661" y="26618"/>
                      <a:pt x="84518" y="26237"/>
                      <a:pt x="85470" y="25951"/>
                    </a:cubicBezTo>
                    <a:cubicBezTo>
                      <a:pt x="87755" y="24999"/>
                      <a:pt x="90135" y="24143"/>
                      <a:pt x="92324" y="23000"/>
                    </a:cubicBezTo>
                    <a:cubicBezTo>
                      <a:pt x="96894" y="20525"/>
                      <a:pt x="99559" y="14148"/>
                      <a:pt x="97941" y="9103"/>
                    </a:cubicBezTo>
                    <a:cubicBezTo>
                      <a:pt x="96418" y="4438"/>
                      <a:pt x="91563" y="-607"/>
                      <a:pt x="86136" y="60"/>
                    </a:cubicBezTo>
                    <a:cubicBezTo>
                      <a:pt x="70429" y="2154"/>
                      <a:pt x="55769" y="9864"/>
                      <a:pt x="41870" y="17099"/>
                    </a:cubicBezTo>
                    <a:cubicBezTo>
                      <a:pt x="28828" y="23857"/>
                      <a:pt x="16358" y="31472"/>
                      <a:pt x="4268" y="39754"/>
                    </a:cubicBezTo>
                    <a:cubicBezTo>
                      <a:pt x="-5442" y="46417"/>
                      <a:pt x="3030" y="61457"/>
                      <a:pt x="13597" y="55746"/>
                    </a:cubicBezTo>
                    <a:lnTo>
                      <a:pt x="13597" y="55746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7" name="Google Shape;507;p8"/>
              <p:cNvSpPr/>
              <p:nvPr/>
            </p:nvSpPr>
            <p:spPr>
              <a:xfrm>
                <a:off x="3427721" y="4949162"/>
                <a:ext cx="70591" cy="47126"/>
              </a:xfrm>
              <a:custGeom>
                <a:avLst/>
                <a:gdLst/>
                <a:ahLst/>
                <a:cxnLst/>
                <a:rect l="l" t="t" r="r" b="b"/>
                <a:pathLst>
                  <a:path w="70591" h="47126" extrusionOk="0">
                    <a:moveTo>
                      <a:pt x="16872" y="45709"/>
                    </a:moveTo>
                    <a:cubicBezTo>
                      <a:pt x="25154" y="41806"/>
                      <a:pt x="33436" y="37808"/>
                      <a:pt x="41813" y="33905"/>
                    </a:cubicBezTo>
                    <a:cubicBezTo>
                      <a:pt x="45811" y="32001"/>
                      <a:pt x="49809" y="30097"/>
                      <a:pt x="53808" y="28194"/>
                    </a:cubicBezTo>
                    <a:cubicBezTo>
                      <a:pt x="58377" y="26004"/>
                      <a:pt x="64184" y="23339"/>
                      <a:pt x="67326" y="19436"/>
                    </a:cubicBezTo>
                    <a:cubicBezTo>
                      <a:pt x="70277" y="15724"/>
                      <a:pt x="71609" y="11631"/>
                      <a:pt x="69706" y="6966"/>
                    </a:cubicBezTo>
                    <a:cubicBezTo>
                      <a:pt x="67992" y="2968"/>
                      <a:pt x="63803" y="-268"/>
                      <a:pt x="59329" y="18"/>
                    </a:cubicBezTo>
                    <a:cubicBezTo>
                      <a:pt x="53427" y="303"/>
                      <a:pt x="47239" y="3349"/>
                      <a:pt x="42003" y="6205"/>
                    </a:cubicBezTo>
                    <a:cubicBezTo>
                      <a:pt x="38005" y="8394"/>
                      <a:pt x="34007" y="10583"/>
                      <a:pt x="30009" y="12868"/>
                    </a:cubicBezTo>
                    <a:cubicBezTo>
                      <a:pt x="21822" y="17342"/>
                      <a:pt x="13730" y="21816"/>
                      <a:pt x="5543" y="26290"/>
                    </a:cubicBezTo>
                    <a:cubicBezTo>
                      <a:pt x="403" y="29146"/>
                      <a:pt x="-1692" y="36665"/>
                      <a:pt x="1545" y="41710"/>
                    </a:cubicBezTo>
                    <a:cubicBezTo>
                      <a:pt x="5067" y="47232"/>
                      <a:pt x="11255" y="48469"/>
                      <a:pt x="16967" y="45709"/>
                    </a:cubicBezTo>
                    <a:lnTo>
                      <a:pt x="16967" y="45709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8" name="Google Shape;508;p8"/>
              <p:cNvSpPr/>
              <p:nvPr/>
            </p:nvSpPr>
            <p:spPr>
              <a:xfrm>
                <a:off x="3459640" y="5004552"/>
                <a:ext cx="81496" cy="68791"/>
              </a:xfrm>
              <a:custGeom>
                <a:avLst/>
                <a:gdLst/>
                <a:ahLst/>
                <a:cxnLst/>
                <a:rect l="l" t="t" r="r" b="b"/>
                <a:pathLst>
                  <a:path w="81496" h="68791" extrusionOk="0">
                    <a:moveTo>
                      <a:pt x="15892" y="67232"/>
                    </a:moveTo>
                    <a:cubicBezTo>
                      <a:pt x="36549" y="52954"/>
                      <a:pt x="57778" y="39152"/>
                      <a:pt x="77484" y="23540"/>
                    </a:cubicBezTo>
                    <a:cubicBezTo>
                      <a:pt x="79959" y="21637"/>
                      <a:pt x="81673" y="16877"/>
                      <a:pt x="81482" y="13831"/>
                    </a:cubicBezTo>
                    <a:cubicBezTo>
                      <a:pt x="81292" y="10785"/>
                      <a:pt x="80435" y="8024"/>
                      <a:pt x="78531" y="5550"/>
                    </a:cubicBezTo>
                    <a:cubicBezTo>
                      <a:pt x="74723" y="695"/>
                      <a:pt x="66251" y="-2161"/>
                      <a:pt x="60825" y="2028"/>
                    </a:cubicBezTo>
                    <a:cubicBezTo>
                      <a:pt x="40738" y="17258"/>
                      <a:pt x="22080" y="34202"/>
                      <a:pt x="3040" y="50669"/>
                    </a:cubicBezTo>
                    <a:cubicBezTo>
                      <a:pt x="-958" y="54096"/>
                      <a:pt x="-767" y="60665"/>
                      <a:pt x="2184" y="64567"/>
                    </a:cubicBezTo>
                    <a:cubicBezTo>
                      <a:pt x="5135" y="68470"/>
                      <a:pt x="11513" y="70279"/>
                      <a:pt x="15892" y="67328"/>
                    </a:cubicBezTo>
                    <a:lnTo>
                      <a:pt x="15892" y="67328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9" name="Google Shape;509;p8"/>
              <p:cNvSpPr/>
              <p:nvPr/>
            </p:nvSpPr>
            <p:spPr>
              <a:xfrm>
                <a:off x="3505435" y="5083611"/>
                <a:ext cx="77335" cy="55296"/>
              </a:xfrm>
              <a:custGeom>
                <a:avLst/>
                <a:gdLst/>
                <a:ahLst/>
                <a:cxnLst/>
                <a:rect l="l" t="t" r="r" b="b"/>
                <a:pathLst>
                  <a:path w="77335" h="55296" extrusionOk="0">
                    <a:moveTo>
                      <a:pt x="9508" y="54901"/>
                    </a:moveTo>
                    <a:cubicBezTo>
                      <a:pt x="21027" y="50142"/>
                      <a:pt x="32165" y="44716"/>
                      <a:pt x="42732" y="38148"/>
                    </a:cubicBezTo>
                    <a:cubicBezTo>
                      <a:pt x="53298" y="31580"/>
                      <a:pt x="64817" y="25963"/>
                      <a:pt x="74337" y="17587"/>
                    </a:cubicBezTo>
                    <a:cubicBezTo>
                      <a:pt x="78430" y="13970"/>
                      <a:pt x="78240" y="6545"/>
                      <a:pt x="74337" y="2928"/>
                    </a:cubicBezTo>
                    <a:cubicBezTo>
                      <a:pt x="69958" y="-1071"/>
                      <a:pt x="64056" y="-880"/>
                      <a:pt x="59677" y="2928"/>
                    </a:cubicBezTo>
                    <a:cubicBezTo>
                      <a:pt x="51299" y="10352"/>
                      <a:pt x="43874" y="18729"/>
                      <a:pt x="34354" y="24821"/>
                    </a:cubicBezTo>
                    <a:cubicBezTo>
                      <a:pt x="24835" y="30913"/>
                      <a:pt x="14268" y="36434"/>
                      <a:pt x="3701" y="41003"/>
                    </a:cubicBezTo>
                    <a:cubicBezTo>
                      <a:pt x="274" y="42431"/>
                      <a:pt x="-773" y="47381"/>
                      <a:pt x="560" y="50522"/>
                    </a:cubicBezTo>
                    <a:cubicBezTo>
                      <a:pt x="1892" y="53664"/>
                      <a:pt x="5986" y="56329"/>
                      <a:pt x="9508" y="54901"/>
                    </a:cubicBezTo>
                    <a:lnTo>
                      <a:pt x="9508" y="5490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0" name="Google Shape;510;p8"/>
              <p:cNvSpPr/>
              <p:nvPr/>
            </p:nvSpPr>
            <p:spPr>
              <a:xfrm>
                <a:off x="3553604" y="5151501"/>
                <a:ext cx="73790" cy="47757"/>
              </a:xfrm>
              <a:custGeom>
                <a:avLst/>
                <a:gdLst/>
                <a:ahLst/>
                <a:cxnLst/>
                <a:rect l="l" t="t" r="r" b="b"/>
                <a:pathLst>
                  <a:path w="73790" h="47757" extrusionOk="0">
                    <a:moveTo>
                      <a:pt x="16076" y="44982"/>
                    </a:moveTo>
                    <a:cubicBezTo>
                      <a:pt x="16076" y="44982"/>
                      <a:pt x="17028" y="44221"/>
                      <a:pt x="17409" y="43840"/>
                    </a:cubicBezTo>
                    <a:cubicBezTo>
                      <a:pt x="16648" y="44411"/>
                      <a:pt x="17028" y="44125"/>
                      <a:pt x="17600" y="43744"/>
                    </a:cubicBezTo>
                    <a:cubicBezTo>
                      <a:pt x="18551" y="43078"/>
                      <a:pt x="19503" y="42317"/>
                      <a:pt x="20455" y="41650"/>
                    </a:cubicBezTo>
                    <a:cubicBezTo>
                      <a:pt x="22359" y="40318"/>
                      <a:pt x="24358" y="38985"/>
                      <a:pt x="26358" y="37748"/>
                    </a:cubicBezTo>
                    <a:cubicBezTo>
                      <a:pt x="28357" y="36510"/>
                      <a:pt x="30356" y="35368"/>
                      <a:pt x="32450" y="34321"/>
                    </a:cubicBezTo>
                    <a:cubicBezTo>
                      <a:pt x="33497" y="33845"/>
                      <a:pt x="34544" y="33274"/>
                      <a:pt x="35687" y="32798"/>
                    </a:cubicBezTo>
                    <a:cubicBezTo>
                      <a:pt x="36258" y="32512"/>
                      <a:pt x="36734" y="32322"/>
                      <a:pt x="37305" y="32131"/>
                    </a:cubicBezTo>
                    <a:cubicBezTo>
                      <a:pt x="35972" y="32703"/>
                      <a:pt x="36544" y="32417"/>
                      <a:pt x="37591" y="32131"/>
                    </a:cubicBezTo>
                    <a:cubicBezTo>
                      <a:pt x="41875" y="30418"/>
                      <a:pt x="46349" y="28895"/>
                      <a:pt x="50823" y="27753"/>
                    </a:cubicBezTo>
                    <a:cubicBezTo>
                      <a:pt x="55297" y="26610"/>
                      <a:pt x="60247" y="25658"/>
                      <a:pt x="64912" y="24135"/>
                    </a:cubicBezTo>
                    <a:cubicBezTo>
                      <a:pt x="70719" y="22136"/>
                      <a:pt x="74527" y="16901"/>
                      <a:pt x="73670" y="10714"/>
                    </a:cubicBezTo>
                    <a:cubicBezTo>
                      <a:pt x="72909" y="5193"/>
                      <a:pt x="67673" y="-614"/>
                      <a:pt x="61580" y="52"/>
                    </a:cubicBezTo>
                    <a:cubicBezTo>
                      <a:pt x="58248" y="433"/>
                      <a:pt x="55012" y="719"/>
                      <a:pt x="51870" y="1766"/>
                    </a:cubicBezTo>
                    <a:cubicBezTo>
                      <a:pt x="48729" y="2813"/>
                      <a:pt x="45492" y="4241"/>
                      <a:pt x="42446" y="5574"/>
                    </a:cubicBezTo>
                    <a:cubicBezTo>
                      <a:pt x="37781" y="7572"/>
                      <a:pt x="33212" y="9857"/>
                      <a:pt x="28833" y="12427"/>
                    </a:cubicBezTo>
                    <a:cubicBezTo>
                      <a:pt x="19599" y="17853"/>
                      <a:pt x="10650" y="24326"/>
                      <a:pt x="2749" y="31655"/>
                    </a:cubicBezTo>
                    <a:cubicBezTo>
                      <a:pt x="-869" y="34987"/>
                      <a:pt x="-964" y="41746"/>
                      <a:pt x="2749" y="45077"/>
                    </a:cubicBezTo>
                    <a:cubicBezTo>
                      <a:pt x="6842" y="48885"/>
                      <a:pt x="11983" y="48409"/>
                      <a:pt x="16172" y="45077"/>
                    </a:cubicBezTo>
                    <a:lnTo>
                      <a:pt x="16172" y="45077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1" name="Google Shape;511;p8"/>
              <p:cNvSpPr/>
              <p:nvPr/>
            </p:nvSpPr>
            <p:spPr>
              <a:xfrm>
                <a:off x="3603910" y="5204392"/>
                <a:ext cx="78387" cy="65335"/>
              </a:xfrm>
              <a:custGeom>
                <a:avLst/>
                <a:gdLst/>
                <a:ahLst/>
                <a:cxnLst/>
                <a:rect l="l" t="t" r="r" b="b"/>
                <a:pathLst>
                  <a:path w="78387" h="65335" extrusionOk="0">
                    <a:moveTo>
                      <a:pt x="16701" y="63768"/>
                    </a:moveTo>
                    <a:cubicBezTo>
                      <a:pt x="35169" y="51584"/>
                      <a:pt x="53922" y="39781"/>
                      <a:pt x="71439" y="26359"/>
                    </a:cubicBezTo>
                    <a:cubicBezTo>
                      <a:pt x="74485" y="23979"/>
                      <a:pt x="76865" y="21790"/>
                      <a:pt x="77912" y="17982"/>
                    </a:cubicBezTo>
                    <a:cubicBezTo>
                      <a:pt x="78864" y="14650"/>
                      <a:pt x="78388" y="10176"/>
                      <a:pt x="76484" y="7131"/>
                    </a:cubicBezTo>
                    <a:cubicBezTo>
                      <a:pt x="72676" y="1229"/>
                      <a:pt x="63633" y="-2579"/>
                      <a:pt x="57254" y="2086"/>
                    </a:cubicBezTo>
                    <a:cubicBezTo>
                      <a:pt x="38501" y="15793"/>
                      <a:pt x="20889" y="31214"/>
                      <a:pt x="3183" y="46253"/>
                    </a:cubicBezTo>
                    <a:cubicBezTo>
                      <a:pt x="-1006" y="49871"/>
                      <a:pt x="-815" y="56820"/>
                      <a:pt x="2326" y="60913"/>
                    </a:cubicBezTo>
                    <a:cubicBezTo>
                      <a:pt x="5468" y="65006"/>
                      <a:pt x="12036" y="66910"/>
                      <a:pt x="16701" y="63768"/>
                    </a:cubicBezTo>
                    <a:lnTo>
                      <a:pt x="16701" y="63768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2" name="Google Shape;512;p8"/>
              <p:cNvSpPr/>
              <p:nvPr/>
            </p:nvSpPr>
            <p:spPr>
              <a:xfrm>
                <a:off x="3694420" y="5229077"/>
                <a:ext cx="45359" cy="89373"/>
              </a:xfrm>
              <a:custGeom>
                <a:avLst/>
                <a:gdLst/>
                <a:ahLst/>
                <a:cxnLst/>
                <a:rect l="l" t="t" r="r" b="b"/>
                <a:pathLst>
                  <a:path w="45359" h="89373" extrusionOk="0">
                    <a:moveTo>
                      <a:pt x="17388" y="82871"/>
                    </a:moveTo>
                    <a:cubicBezTo>
                      <a:pt x="21767" y="71734"/>
                      <a:pt x="26051" y="60597"/>
                      <a:pt x="30621" y="49555"/>
                    </a:cubicBezTo>
                    <a:cubicBezTo>
                      <a:pt x="35190" y="38513"/>
                      <a:pt x="39188" y="27661"/>
                      <a:pt x="43853" y="18142"/>
                    </a:cubicBezTo>
                    <a:cubicBezTo>
                      <a:pt x="47090" y="11669"/>
                      <a:pt x="45090" y="3864"/>
                      <a:pt x="38046" y="913"/>
                    </a:cubicBezTo>
                    <a:cubicBezTo>
                      <a:pt x="31668" y="-1752"/>
                      <a:pt x="23290" y="1579"/>
                      <a:pt x="21672" y="8814"/>
                    </a:cubicBezTo>
                    <a:cubicBezTo>
                      <a:pt x="18911" y="20617"/>
                      <a:pt x="15008" y="32040"/>
                      <a:pt x="11391" y="43653"/>
                    </a:cubicBezTo>
                    <a:cubicBezTo>
                      <a:pt x="7774" y="55266"/>
                      <a:pt x="4156" y="66689"/>
                      <a:pt x="348" y="78207"/>
                    </a:cubicBezTo>
                    <a:cubicBezTo>
                      <a:pt x="-1080" y="82776"/>
                      <a:pt x="2062" y="87821"/>
                      <a:pt x="6536" y="89058"/>
                    </a:cubicBezTo>
                    <a:cubicBezTo>
                      <a:pt x="11486" y="90391"/>
                      <a:pt x="15675" y="87345"/>
                      <a:pt x="17388" y="82871"/>
                    </a:cubicBezTo>
                    <a:lnTo>
                      <a:pt x="17388" y="8287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3" name="Google Shape;513;p8"/>
              <p:cNvSpPr/>
              <p:nvPr/>
            </p:nvSpPr>
            <p:spPr>
              <a:xfrm>
                <a:off x="3790763" y="5232252"/>
                <a:ext cx="26621" cy="70143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70143" extrusionOk="0">
                    <a:moveTo>
                      <a:pt x="24714" y="61895"/>
                    </a:moveTo>
                    <a:cubicBezTo>
                      <a:pt x="24714" y="53804"/>
                      <a:pt x="24905" y="45618"/>
                      <a:pt x="24905" y="37527"/>
                    </a:cubicBezTo>
                    <a:cubicBezTo>
                      <a:pt x="24905" y="33529"/>
                      <a:pt x="25095" y="29531"/>
                      <a:pt x="25381" y="25628"/>
                    </a:cubicBezTo>
                    <a:cubicBezTo>
                      <a:pt x="25476" y="23724"/>
                      <a:pt x="25666" y="21821"/>
                      <a:pt x="25762" y="19917"/>
                    </a:cubicBezTo>
                    <a:cubicBezTo>
                      <a:pt x="25857" y="17156"/>
                      <a:pt x="25000" y="21725"/>
                      <a:pt x="25952" y="19536"/>
                    </a:cubicBezTo>
                    <a:cubicBezTo>
                      <a:pt x="26809" y="17727"/>
                      <a:pt x="26523" y="15252"/>
                      <a:pt x="26618" y="13253"/>
                    </a:cubicBezTo>
                    <a:cubicBezTo>
                      <a:pt x="26809" y="5162"/>
                      <a:pt x="19193" y="-930"/>
                      <a:pt x="11482" y="117"/>
                    </a:cubicBezTo>
                    <a:cubicBezTo>
                      <a:pt x="7865" y="593"/>
                      <a:pt x="5009" y="2212"/>
                      <a:pt x="2724" y="5162"/>
                    </a:cubicBezTo>
                    <a:cubicBezTo>
                      <a:pt x="-37" y="8779"/>
                      <a:pt x="-417" y="12397"/>
                      <a:pt x="344" y="16871"/>
                    </a:cubicBezTo>
                    <a:cubicBezTo>
                      <a:pt x="630" y="18489"/>
                      <a:pt x="915" y="19726"/>
                      <a:pt x="1582" y="21154"/>
                    </a:cubicBezTo>
                    <a:cubicBezTo>
                      <a:pt x="2438" y="23153"/>
                      <a:pt x="2438" y="23248"/>
                      <a:pt x="1677" y="21344"/>
                    </a:cubicBezTo>
                    <a:cubicBezTo>
                      <a:pt x="1677" y="21821"/>
                      <a:pt x="1867" y="22296"/>
                      <a:pt x="1963" y="22772"/>
                    </a:cubicBezTo>
                    <a:cubicBezTo>
                      <a:pt x="2343" y="24771"/>
                      <a:pt x="2819" y="26770"/>
                      <a:pt x="3200" y="28769"/>
                    </a:cubicBezTo>
                    <a:cubicBezTo>
                      <a:pt x="3962" y="32672"/>
                      <a:pt x="4628" y="36480"/>
                      <a:pt x="5199" y="40382"/>
                    </a:cubicBezTo>
                    <a:cubicBezTo>
                      <a:pt x="6342" y="48378"/>
                      <a:pt x="7484" y="56279"/>
                      <a:pt x="8721" y="64275"/>
                    </a:cubicBezTo>
                    <a:cubicBezTo>
                      <a:pt x="9293" y="68273"/>
                      <a:pt x="14052" y="70558"/>
                      <a:pt x="17670" y="70082"/>
                    </a:cubicBezTo>
                    <a:cubicBezTo>
                      <a:pt x="21668" y="69510"/>
                      <a:pt x="24714" y="66179"/>
                      <a:pt x="24714" y="62086"/>
                    </a:cubicBezTo>
                    <a:lnTo>
                      <a:pt x="24714" y="62086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4" name="Google Shape;514;p8"/>
              <p:cNvSpPr/>
              <p:nvPr/>
            </p:nvSpPr>
            <p:spPr>
              <a:xfrm>
                <a:off x="3854919" y="5216004"/>
                <a:ext cx="54622" cy="77257"/>
              </a:xfrm>
              <a:custGeom>
                <a:avLst/>
                <a:gdLst/>
                <a:ahLst/>
                <a:cxnLst/>
                <a:rect l="l" t="t" r="r" b="b"/>
                <a:pathLst>
                  <a:path w="54622" h="77257" extrusionOk="0">
                    <a:moveTo>
                      <a:pt x="53279" y="60248"/>
                    </a:moveTo>
                    <a:cubicBezTo>
                      <a:pt x="48805" y="51395"/>
                      <a:pt x="44236" y="42543"/>
                      <a:pt x="39762" y="33785"/>
                    </a:cubicBezTo>
                    <a:cubicBezTo>
                      <a:pt x="37572" y="29501"/>
                      <a:pt x="35383" y="25218"/>
                      <a:pt x="33383" y="20934"/>
                    </a:cubicBezTo>
                    <a:cubicBezTo>
                      <a:pt x="31194" y="16270"/>
                      <a:pt x="29195" y="11511"/>
                      <a:pt x="26434" y="7132"/>
                    </a:cubicBezTo>
                    <a:cubicBezTo>
                      <a:pt x="22531" y="754"/>
                      <a:pt x="13487" y="-2292"/>
                      <a:pt x="6919" y="1992"/>
                    </a:cubicBezTo>
                    <a:cubicBezTo>
                      <a:pt x="350" y="6275"/>
                      <a:pt x="-1934" y="14461"/>
                      <a:pt x="1778" y="21505"/>
                    </a:cubicBezTo>
                    <a:cubicBezTo>
                      <a:pt x="4158" y="26075"/>
                      <a:pt x="7204" y="30168"/>
                      <a:pt x="10060" y="34451"/>
                    </a:cubicBezTo>
                    <a:cubicBezTo>
                      <a:pt x="12726" y="38449"/>
                      <a:pt x="15296" y="42447"/>
                      <a:pt x="17866" y="46540"/>
                    </a:cubicBezTo>
                    <a:cubicBezTo>
                      <a:pt x="23197" y="54917"/>
                      <a:pt x="28433" y="63294"/>
                      <a:pt x="33764" y="71671"/>
                    </a:cubicBezTo>
                    <a:cubicBezTo>
                      <a:pt x="36906" y="76620"/>
                      <a:pt x="43950" y="79095"/>
                      <a:pt x="49186" y="75668"/>
                    </a:cubicBezTo>
                    <a:cubicBezTo>
                      <a:pt x="54422" y="72242"/>
                      <a:pt x="56135" y="65864"/>
                      <a:pt x="53184" y="60248"/>
                    </a:cubicBezTo>
                    <a:lnTo>
                      <a:pt x="53184" y="60248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5" name="Google Shape;515;p8"/>
              <p:cNvSpPr/>
              <p:nvPr/>
            </p:nvSpPr>
            <p:spPr>
              <a:xfrm>
                <a:off x="3914239" y="5180949"/>
                <a:ext cx="63350" cy="51478"/>
              </a:xfrm>
              <a:custGeom>
                <a:avLst/>
                <a:gdLst/>
                <a:ahLst/>
                <a:cxnLst/>
                <a:rect l="l" t="t" r="r" b="b"/>
                <a:pathLst>
                  <a:path w="63350" h="51478" extrusionOk="0">
                    <a:moveTo>
                      <a:pt x="61264" y="38855"/>
                    </a:moveTo>
                    <a:cubicBezTo>
                      <a:pt x="54791" y="33525"/>
                      <a:pt x="48222" y="28194"/>
                      <a:pt x="41749" y="22864"/>
                    </a:cubicBezTo>
                    <a:cubicBezTo>
                      <a:pt x="38512" y="20198"/>
                      <a:pt x="35275" y="17533"/>
                      <a:pt x="32134" y="14677"/>
                    </a:cubicBezTo>
                    <a:cubicBezTo>
                      <a:pt x="30706" y="13345"/>
                      <a:pt x="29278" y="12012"/>
                      <a:pt x="27850" y="10679"/>
                    </a:cubicBezTo>
                    <a:cubicBezTo>
                      <a:pt x="27564" y="10394"/>
                      <a:pt x="25375" y="8680"/>
                      <a:pt x="25375" y="8394"/>
                    </a:cubicBezTo>
                    <a:cubicBezTo>
                      <a:pt x="26232" y="9632"/>
                      <a:pt x="26327" y="9822"/>
                      <a:pt x="25756" y="8775"/>
                    </a:cubicBezTo>
                    <a:cubicBezTo>
                      <a:pt x="25470" y="8299"/>
                      <a:pt x="25184" y="7919"/>
                      <a:pt x="24994" y="7443"/>
                    </a:cubicBezTo>
                    <a:lnTo>
                      <a:pt x="26708" y="13820"/>
                    </a:lnTo>
                    <a:lnTo>
                      <a:pt x="26708" y="13345"/>
                    </a:lnTo>
                    <a:cubicBezTo>
                      <a:pt x="27088" y="8014"/>
                      <a:pt x="23185" y="3064"/>
                      <a:pt x="18521" y="1065"/>
                    </a:cubicBezTo>
                    <a:cubicBezTo>
                      <a:pt x="12904" y="-1315"/>
                      <a:pt x="6526" y="399"/>
                      <a:pt x="2813" y="5158"/>
                    </a:cubicBezTo>
                    <a:cubicBezTo>
                      <a:pt x="-423" y="9346"/>
                      <a:pt x="-995" y="15343"/>
                      <a:pt x="1766" y="20008"/>
                    </a:cubicBezTo>
                    <a:cubicBezTo>
                      <a:pt x="2909" y="21912"/>
                      <a:pt x="4717" y="23625"/>
                      <a:pt x="6526" y="24767"/>
                    </a:cubicBezTo>
                    <a:cubicBezTo>
                      <a:pt x="9096" y="26385"/>
                      <a:pt x="13951" y="27242"/>
                      <a:pt x="16807" y="26100"/>
                    </a:cubicBezTo>
                    <a:lnTo>
                      <a:pt x="17283" y="25909"/>
                    </a:lnTo>
                    <a:lnTo>
                      <a:pt x="13951" y="26385"/>
                    </a:lnTo>
                    <a:lnTo>
                      <a:pt x="14618" y="26385"/>
                    </a:lnTo>
                    <a:cubicBezTo>
                      <a:pt x="13571" y="26385"/>
                      <a:pt x="12428" y="26195"/>
                      <a:pt x="11381" y="26005"/>
                    </a:cubicBezTo>
                    <a:cubicBezTo>
                      <a:pt x="11857" y="26100"/>
                      <a:pt x="12428" y="26290"/>
                      <a:pt x="12904" y="26385"/>
                    </a:cubicBezTo>
                    <a:cubicBezTo>
                      <a:pt x="11476" y="25719"/>
                      <a:pt x="11381" y="25624"/>
                      <a:pt x="12428" y="26290"/>
                    </a:cubicBezTo>
                    <a:cubicBezTo>
                      <a:pt x="13380" y="26861"/>
                      <a:pt x="14427" y="27337"/>
                      <a:pt x="15379" y="27909"/>
                    </a:cubicBezTo>
                    <a:cubicBezTo>
                      <a:pt x="17093" y="28860"/>
                      <a:pt x="18806" y="29812"/>
                      <a:pt x="20615" y="30764"/>
                    </a:cubicBezTo>
                    <a:cubicBezTo>
                      <a:pt x="24233" y="32763"/>
                      <a:pt x="27660" y="34952"/>
                      <a:pt x="31087" y="37142"/>
                    </a:cubicBezTo>
                    <a:cubicBezTo>
                      <a:pt x="38131" y="41616"/>
                      <a:pt x="45176" y="45995"/>
                      <a:pt x="52220" y="50468"/>
                    </a:cubicBezTo>
                    <a:cubicBezTo>
                      <a:pt x="55362" y="52467"/>
                      <a:pt x="59550" y="51325"/>
                      <a:pt x="61740" y="48565"/>
                    </a:cubicBezTo>
                    <a:cubicBezTo>
                      <a:pt x="63929" y="45804"/>
                      <a:pt x="64025" y="41235"/>
                      <a:pt x="61169" y="38855"/>
                    </a:cubicBezTo>
                    <a:lnTo>
                      <a:pt x="61169" y="38855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6" name="Google Shape;516;p8"/>
              <p:cNvSpPr/>
              <p:nvPr/>
            </p:nvSpPr>
            <p:spPr>
              <a:xfrm>
                <a:off x="3943126" y="5129548"/>
                <a:ext cx="84448" cy="25741"/>
              </a:xfrm>
              <a:custGeom>
                <a:avLst/>
                <a:gdLst/>
                <a:ahLst/>
                <a:cxnLst/>
                <a:rect l="l" t="t" r="r" b="b"/>
                <a:pathLst>
                  <a:path w="84448" h="25741" extrusionOk="0">
                    <a:moveTo>
                      <a:pt x="75405" y="3252"/>
                    </a:moveTo>
                    <a:cubicBezTo>
                      <a:pt x="54557" y="2110"/>
                      <a:pt x="33709" y="1063"/>
                      <a:pt x="12861" y="16"/>
                    </a:cubicBezTo>
                    <a:cubicBezTo>
                      <a:pt x="6102" y="-365"/>
                      <a:pt x="-276" y="6108"/>
                      <a:pt x="9" y="12867"/>
                    </a:cubicBezTo>
                    <a:cubicBezTo>
                      <a:pt x="295" y="19625"/>
                      <a:pt x="5626" y="26193"/>
                      <a:pt x="12861" y="25717"/>
                    </a:cubicBezTo>
                    <a:cubicBezTo>
                      <a:pt x="33709" y="24290"/>
                      <a:pt x="54557" y="22861"/>
                      <a:pt x="75405" y="21434"/>
                    </a:cubicBezTo>
                    <a:cubicBezTo>
                      <a:pt x="80260" y="21053"/>
                      <a:pt x="84448" y="17531"/>
                      <a:pt x="84448" y="12391"/>
                    </a:cubicBezTo>
                    <a:cubicBezTo>
                      <a:pt x="84448" y="7251"/>
                      <a:pt x="80260" y="3633"/>
                      <a:pt x="75405" y="3348"/>
                    </a:cubicBezTo>
                    <a:lnTo>
                      <a:pt x="75405" y="3348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7" name="Google Shape;517;p8"/>
              <p:cNvSpPr/>
              <p:nvPr/>
            </p:nvSpPr>
            <p:spPr>
              <a:xfrm>
                <a:off x="3906149" y="4976928"/>
                <a:ext cx="72968" cy="44559"/>
              </a:xfrm>
              <a:custGeom>
                <a:avLst/>
                <a:gdLst/>
                <a:ahLst/>
                <a:cxnLst/>
                <a:rect l="l" t="t" r="r" b="b"/>
                <a:pathLst>
                  <a:path w="72968" h="44559" extrusionOk="0">
                    <a:moveTo>
                      <a:pt x="62880" y="142"/>
                    </a:moveTo>
                    <a:cubicBezTo>
                      <a:pt x="53170" y="1094"/>
                      <a:pt x="43555" y="2998"/>
                      <a:pt x="34416" y="6329"/>
                    </a:cubicBezTo>
                    <a:cubicBezTo>
                      <a:pt x="29561" y="8138"/>
                      <a:pt x="24801" y="10137"/>
                      <a:pt x="20232" y="12517"/>
                    </a:cubicBezTo>
                    <a:cubicBezTo>
                      <a:pt x="18233" y="13564"/>
                      <a:pt x="16329" y="14706"/>
                      <a:pt x="14235" y="15658"/>
                    </a:cubicBezTo>
                    <a:cubicBezTo>
                      <a:pt x="13187" y="16134"/>
                      <a:pt x="12140" y="16515"/>
                      <a:pt x="11188" y="17086"/>
                    </a:cubicBezTo>
                    <a:cubicBezTo>
                      <a:pt x="9760" y="17847"/>
                      <a:pt x="13473" y="16419"/>
                      <a:pt x="12045" y="16705"/>
                    </a:cubicBezTo>
                    <a:cubicBezTo>
                      <a:pt x="11474" y="16800"/>
                      <a:pt x="10808" y="17086"/>
                      <a:pt x="10141" y="17276"/>
                    </a:cubicBezTo>
                    <a:cubicBezTo>
                      <a:pt x="812" y="20227"/>
                      <a:pt x="-3186" y="31269"/>
                      <a:pt x="2906" y="39170"/>
                    </a:cubicBezTo>
                    <a:cubicBezTo>
                      <a:pt x="8999" y="47071"/>
                      <a:pt x="20708" y="46024"/>
                      <a:pt x="25944" y="37742"/>
                    </a:cubicBezTo>
                    <a:cubicBezTo>
                      <a:pt x="26229" y="37266"/>
                      <a:pt x="26515" y="36885"/>
                      <a:pt x="26801" y="36409"/>
                    </a:cubicBezTo>
                    <a:cubicBezTo>
                      <a:pt x="27562" y="35267"/>
                      <a:pt x="27372" y="35553"/>
                      <a:pt x="26229" y="37171"/>
                    </a:cubicBezTo>
                    <a:cubicBezTo>
                      <a:pt x="26229" y="37171"/>
                      <a:pt x="28419" y="35077"/>
                      <a:pt x="28609" y="34886"/>
                    </a:cubicBezTo>
                    <a:cubicBezTo>
                      <a:pt x="28990" y="34505"/>
                      <a:pt x="29466" y="34125"/>
                      <a:pt x="29847" y="33744"/>
                    </a:cubicBezTo>
                    <a:cubicBezTo>
                      <a:pt x="28514" y="34791"/>
                      <a:pt x="28419" y="34886"/>
                      <a:pt x="29466" y="34125"/>
                    </a:cubicBezTo>
                    <a:cubicBezTo>
                      <a:pt x="30228" y="33744"/>
                      <a:pt x="30894" y="33173"/>
                      <a:pt x="31560" y="32792"/>
                    </a:cubicBezTo>
                    <a:cubicBezTo>
                      <a:pt x="35273" y="30508"/>
                      <a:pt x="39081" y="28413"/>
                      <a:pt x="42984" y="26605"/>
                    </a:cubicBezTo>
                    <a:cubicBezTo>
                      <a:pt x="43555" y="26319"/>
                      <a:pt x="46411" y="24986"/>
                      <a:pt x="43841" y="26224"/>
                    </a:cubicBezTo>
                    <a:cubicBezTo>
                      <a:pt x="44888" y="25748"/>
                      <a:pt x="45935" y="25367"/>
                      <a:pt x="46982" y="24986"/>
                    </a:cubicBezTo>
                    <a:cubicBezTo>
                      <a:pt x="48981" y="24225"/>
                      <a:pt x="50980" y="23559"/>
                      <a:pt x="52979" y="22988"/>
                    </a:cubicBezTo>
                    <a:cubicBezTo>
                      <a:pt x="57168" y="21750"/>
                      <a:pt x="61357" y="20703"/>
                      <a:pt x="65641" y="19941"/>
                    </a:cubicBezTo>
                    <a:cubicBezTo>
                      <a:pt x="70591" y="19085"/>
                      <a:pt x="73542" y="13373"/>
                      <a:pt x="72876" y="8804"/>
                    </a:cubicBezTo>
                    <a:cubicBezTo>
                      <a:pt x="72209" y="4235"/>
                      <a:pt x="67925" y="-524"/>
                      <a:pt x="62880" y="47"/>
                    </a:cubicBezTo>
                    <a:lnTo>
                      <a:pt x="62880" y="47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8" name="Google Shape;518;p8"/>
              <p:cNvSpPr/>
              <p:nvPr/>
            </p:nvSpPr>
            <p:spPr>
              <a:xfrm>
                <a:off x="3850874" y="4903921"/>
                <a:ext cx="74968" cy="50991"/>
              </a:xfrm>
              <a:custGeom>
                <a:avLst/>
                <a:gdLst/>
                <a:ahLst/>
                <a:cxnLst/>
                <a:rect l="l" t="t" r="r" b="b"/>
                <a:pathLst>
                  <a:path w="74968" h="50991" extrusionOk="0">
                    <a:moveTo>
                      <a:pt x="59895" y="1377"/>
                    </a:moveTo>
                    <a:cubicBezTo>
                      <a:pt x="52089" y="7088"/>
                      <a:pt x="43807" y="12038"/>
                      <a:pt x="35049" y="16131"/>
                    </a:cubicBezTo>
                    <a:cubicBezTo>
                      <a:pt x="34002" y="16607"/>
                      <a:pt x="32860" y="17178"/>
                      <a:pt x="31812" y="17654"/>
                    </a:cubicBezTo>
                    <a:cubicBezTo>
                      <a:pt x="31241" y="17940"/>
                      <a:pt x="30670" y="18130"/>
                      <a:pt x="30194" y="18416"/>
                    </a:cubicBezTo>
                    <a:cubicBezTo>
                      <a:pt x="28671" y="19082"/>
                      <a:pt x="32098" y="17654"/>
                      <a:pt x="30575" y="18225"/>
                    </a:cubicBezTo>
                    <a:cubicBezTo>
                      <a:pt x="28385" y="19082"/>
                      <a:pt x="26196" y="19939"/>
                      <a:pt x="23911" y="20795"/>
                    </a:cubicBezTo>
                    <a:cubicBezTo>
                      <a:pt x="19246" y="22509"/>
                      <a:pt x="14582" y="23746"/>
                      <a:pt x="9727" y="24603"/>
                    </a:cubicBezTo>
                    <a:cubicBezTo>
                      <a:pt x="1730" y="26031"/>
                      <a:pt x="-1887" y="36026"/>
                      <a:pt x="969" y="42784"/>
                    </a:cubicBezTo>
                    <a:cubicBezTo>
                      <a:pt x="2397" y="46116"/>
                      <a:pt x="4777" y="48496"/>
                      <a:pt x="8108" y="49923"/>
                    </a:cubicBezTo>
                    <a:cubicBezTo>
                      <a:pt x="12392" y="51732"/>
                      <a:pt x="16010" y="51066"/>
                      <a:pt x="20103" y="49257"/>
                    </a:cubicBezTo>
                    <a:cubicBezTo>
                      <a:pt x="21150" y="48781"/>
                      <a:pt x="22198" y="48305"/>
                      <a:pt x="23245" y="47829"/>
                    </a:cubicBezTo>
                    <a:cubicBezTo>
                      <a:pt x="23816" y="47544"/>
                      <a:pt x="24292" y="47353"/>
                      <a:pt x="24863" y="47068"/>
                    </a:cubicBezTo>
                    <a:cubicBezTo>
                      <a:pt x="25910" y="46592"/>
                      <a:pt x="25910" y="46592"/>
                      <a:pt x="24863" y="46973"/>
                    </a:cubicBezTo>
                    <a:cubicBezTo>
                      <a:pt x="23625" y="47448"/>
                      <a:pt x="23911" y="47353"/>
                      <a:pt x="25720" y="46592"/>
                    </a:cubicBezTo>
                    <a:cubicBezTo>
                      <a:pt x="28290" y="45545"/>
                      <a:pt x="30765" y="44402"/>
                      <a:pt x="33335" y="43260"/>
                    </a:cubicBezTo>
                    <a:cubicBezTo>
                      <a:pt x="37905" y="41071"/>
                      <a:pt x="42284" y="38691"/>
                      <a:pt x="46663" y="36121"/>
                    </a:cubicBezTo>
                    <a:cubicBezTo>
                      <a:pt x="55707" y="30695"/>
                      <a:pt x="64179" y="24222"/>
                      <a:pt x="72080" y="17178"/>
                    </a:cubicBezTo>
                    <a:cubicBezTo>
                      <a:pt x="75793" y="13846"/>
                      <a:pt x="75793" y="7754"/>
                      <a:pt x="72842" y="4042"/>
                    </a:cubicBezTo>
                    <a:cubicBezTo>
                      <a:pt x="69891" y="330"/>
                      <a:pt x="63989" y="-1479"/>
                      <a:pt x="59895" y="1472"/>
                    </a:cubicBezTo>
                    <a:lnTo>
                      <a:pt x="59895" y="1472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9" name="Google Shape;519;p8"/>
              <p:cNvSpPr/>
              <p:nvPr/>
            </p:nvSpPr>
            <p:spPr>
              <a:xfrm>
                <a:off x="3796962" y="4816485"/>
                <a:ext cx="67114" cy="65112"/>
              </a:xfrm>
              <a:custGeom>
                <a:avLst/>
                <a:gdLst/>
                <a:ahLst/>
                <a:cxnLst/>
                <a:rect l="l" t="t" r="r" b="b"/>
                <a:pathLst>
                  <a:path w="67114" h="65112" extrusionOk="0">
                    <a:moveTo>
                      <a:pt x="44314" y="3713"/>
                    </a:moveTo>
                    <a:cubicBezTo>
                      <a:pt x="30891" y="16088"/>
                      <a:pt x="17564" y="28462"/>
                      <a:pt x="4141" y="40932"/>
                    </a:cubicBezTo>
                    <a:cubicBezTo>
                      <a:pt x="-1380" y="45977"/>
                      <a:pt x="-1380" y="56067"/>
                      <a:pt x="4141" y="61112"/>
                    </a:cubicBezTo>
                    <a:cubicBezTo>
                      <a:pt x="9662" y="66157"/>
                      <a:pt x="18611" y="66728"/>
                      <a:pt x="24323" y="61112"/>
                    </a:cubicBezTo>
                    <a:cubicBezTo>
                      <a:pt x="37269" y="48261"/>
                      <a:pt x="50311" y="35506"/>
                      <a:pt x="63258" y="22656"/>
                    </a:cubicBezTo>
                    <a:cubicBezTo>
                      <a:pt x="68208" y="17706"/>
                      <a:pt x="68589" y="8567"/>
                      <a:pt x="63258" y="3713"/>
                    </a:cubicBezTo>
                    <a:cubicBezTo>
                      <a:pt x="57927" y="-1142"/>
                      <a:pt x="49835" y="-1332"/>
                      <a:pt x="44314" y="3713"/>
                    </a:cubicBezTo>
                    <a:lnTo>
                      <a:pt x="44314" y="3713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0" name="Google Shape;520;p8"/>
              <p:cNvSpPr/>
              <p:nvPr/>
            </p:nvSpPr>
            <p:spPr>
              <a:xfrm>
                <a:off x="3755777" y="4766929"/>
                <a:ext cx="59155" cy="48033"/>
              </a:xfrm>
              <a:custGeom>
                <a:avLst/>
                <a:gdLst/>
                <a:ahLst/>
                <a:cxnLst/>
                <a:rect l="l" t="t" r="r" b="b"/>
                <a:pathLst>
                  <a:path w="59155" h="48033" extrusionOk="0">
                    <a:moveTo>
                      <a:pt x="47896" y="1010"/>
                    </a:moveTo>
                    <a:cubicBezTo>
                      <a:pt x="41613" y="4722"/>
                      <a:pt x="35235" y="8339"/>
                      <a:pt x="28952" y="12147"/>
                    </a:cubicBezTo>
                    <a:cubicBezTo>
                      <a:pt x="25905" y="13955"/>
                      <a:pt x="22954" y="15764"/>
                      <a:pt x="19908" y="17668"/>
                    </a:cubicBezTo>
                    <a:cubicBezTo>
                      <a:pt x="18385" y="18620"/>
                      <a:pt x="16862" y="19476"/>
                      <a:pt x="15339" y="20428"/>
                    </a:cubicBezTo>
                    <a:cubicBezTo>
                      <a:pt x="14863" y="20714"/>
                      <a:pt x="14482" y="20904"/>
                      <a:pt x="14006" y="21190"/>
                    </a:cubicBezTo>
                    <a:cubicBezTo>
                      <a:pt x="15529" y="20619"/>
                      <a:pt x="15719" y="20523"/>
                      <a:pt x="14577" y="20999"/>
                    </a:cubicBezTo>
                    <a:cubicBezTo>
                      <a:pt x="13720" y="21380"/>
                      <a:pt x="12768" y="21666"/>
                      <a:pt x="11912" y="22046"/>
                    </a:cubicBezTo>
                    <a:lnTo>
                      <a:pt x="15053" y="21666"/>
                    </a:lnTo>
                    <a:cubicBezTo>
                      <a:pt x="14387" y="21666"/>
                      <a:pt x="13816" y="21666"/>
                      <a:pt x="13149" y="21761"/>
                    </a:cubicBezTo>
                    <a:cubicBezTo>
                      <a:pt x="8389" y="22046"/>
                      <a:pt x="4296" y="24045"/>
                      <a:pt x="1821" y="28234"/>
                    </a:cubicBezTo>
                    <a:cubicBezTo>
                      <a:pt x="-654" y="32422"/>
                      <a:pt x="-559" y="37467"/>
                      <a:pt x="1821" y="41561"/>
                    </a:cubicBezTo>
                    <a:cubicBezTo>
                      <a:pt x="4201" y="45654"/>
                      <a:pt x="8580" y="48033"/>
                      <a:pt x="13149" y="48033"/>
                    </a:cubicBezTo>
                    <a:cubicBezTo>
                      <a:pt x="17338" y="48033"/>
                      <a:pt x="22764" y="45654"/>
                      <a:pt x="24478" y="41561"/>
                    </a:cubicBezTo>
                    <a:cubicBezTo>
                      <a:pt x="24763" y="40894"/>
                      <a:pt x="25049" y="40323"/>
                      <a:pt x="25334" y="39657"/>
                    </a:cubicBezTo>
                    <a:lnTo>
                      <a:pt x="23430" y="42036"/>
                    </a:lnTo>
                    <a:cubicBezTo>
                      <a:pt x="28095" y="36325"/>
                      <a:pt x="34378" y="32042"/>
                      <a:pt x="39995" y="27377"/>
                    </a:cubicBezTo>
                    <a:cubicBezTo>
                      <a:pt x="45611" y="22713"/>
                      <a:pt x="51323" y="17953"/>
                      <a:pt x="56939" y="13099"/>
                    </a:cubicBezTo>
                    <a:cubicBezTo>
                      <a:pt x="59891" y="10624"/>
                      <a:pt x="59700" y="5769"/>
                      <a:pt x="57511" y="3008"/>
                    </a:cubicBezTo>
                    <a:cubicBezTo>
                      <a:pt x="55226" y="-38"/>
                      <a:pt x="50942" y="-894"/>
                      <a:pt x="47610" y="1010"/>
                    </a:cubicBezTo>
                    <a:lnTo>
                      <a:pt x="47610" y="101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1" name="Google Shape;521;p8"/>
              <p:cNvSpPr/>
              <p:nvPr/>
            </p:nvSpPr>
            <p:spPr>
              <a:xfrm>
                <a:off x="3708734" y="4696774"/>
                <a:ext cx="58244" cy="47814"/>
              </a:xfrm>
              <a:custGeom>
                <a:avLst/>
                <a:gdLst/>
                <a:ahLst/>
                <a:cxnLst/>
                <a:rect l="l" t="t" r="r" b="b"/>
                <a:pathLst>
                  <a:path w="58244" h="47814" extrusionOk="0">
                    <a:moveTo>
                      <a:pt x="47056" y="1105"/>
                    </a:moveTo>
                    <a:cubicBezTo>
                      <a:pt x="40392" y="5198"/>
                      <a:pt x="33728" y="9291"/>
                      <a:pt x="27065" y="13385"/>
                    </a:cubicBezTo>
                    <a:cubicBezTo>
                      <a:pt x="23828" y="15383"/>
                      <a:pt x="20591" y="17383"/>
                      <a:pt x="17355" y="19286"/>
                    </a:cubicBezTo>
                    <a:cubicBezTo>
                      <a:pt x="13928" y="21380"/>
                      <a:pt x="10024" y="22808"/>
                      <a:pt x="6312" y="24427"/>
                    </a:cubicBezTo>
                    <a:cubicBezTo>
                      <a:pt x="3361" y="25759"/>
                      <a:pt x="1457" y="28996"/>
                      <a:pt x="505" y="31947"/>
                    </a:cubicBezTo>
                    <a:cubicBezTo>
                      <a:pt x="-733" y="35754"/>
                      <a:pt x="410" y="39847"/>
                      <a:pt x="2790" y="42893"/>
                    </a:cubicBezTo>
                    <a:cubicBezTo>
                      <a:pt x="7169" y="48510"/>
                      <a:pt x="16498" y="49842"/>
                      <a:pt x="21638" y="44131"/>
                    </a:cubicBezTo>
                    <a:cubicBezTo>
                      <a:pt x="24304" y="41180"/>
                      <a:pt x="26779" y="37944"/>
                      <a:pt x="29825" y="35278"/>
                    </a:cubicBezTo>
                    <a:cubicBezTo>
                      <a:pt x="32681" y="32803"/>
                      <a:pt x="35537" y="30424"/>
                      <a:pt x="38393" y="27949"/>
                    </a:cubicBezTo>
                    <a:cubicBezTo>
                      <a:pt x="44295" y="22903"/>
                      <a:pt x="50197" y="17858"/>
                      <a:pt x="56099" y="12718"/>
                    </a:cubicBezTo>
                    <a:cubicBezTo>
                      <a:pt x="58955" y="10338"/>
                      <a:pt x="58765" y="5674"/>
                      <a:pt x="56671" y="2914"/>
                    </a:cubicBezTo>
                    <a:cubicBezTo>
                      <a:pt x="54576" y="153"/>
                      <a:pt x="50197" y="-989"/>
                      <a:pt x="47056" y="1010"/>
                    </a:cubicBezTo>
                    <a:lnTo>
                      <a:pt x="47056" y="101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2" name="Google Shape;522;p8"/>
              <p:cNvSpPr/>
              <p:nvPr/>
            </p:nvSpPr>
            <p:spPr>
              <a:xfrm>
                <a:off x="3641652" y="4625475"/>
                <a:ext cx="72863" cy="50894"/>
              </a:xfrm>
              <a:custGeom>
                <a:avLst/>
                <a:gdLst/>
                <a:ahLst/>
                <a:cxnLst/>
                <a:rect l="l" t="t" r="r" b="b"/>
                <a:pathLst>
                  <a:path w="72863" h="50894" extrusionOk="0">
                    <a:moveTo>
                      <a:pt x="55878" y="1297"/>
                    </a:moveTo>
                    <a:cubicBezTo>
                      <a:pt x="47881" y="5200"/>
                      <a:pt x="39980" y="9103"/>
                      <a:pt x="31983" y="13006"/>
                    </a:cubicBezTo>
                    <a:cubicBezTo>
                      <a:pt x="27985" y="15005"/>
                      <a:pt x="23987" y="16909"/>
                      <a:pt x="20084" y="18908"/>
                    </a:cubicBezTo>
                    <a:cubicBezTo>
                      <a:pt x="18085" y="19860"/>
                      <a:pt x="16086" y="20811"/>
                      <a:pt x="14086" y="21858"/>
                    </a:cubicBezTo>
                    <a:cubicBezTo>
                      <a:pt x="11707" y="23191"/>
                      <a:pt x="16562" y="21097"/>
                      <a:pt x="13801" y="22049"/>
                    </a:cubicBezTo>
                    <a:cubicBezTo>
                      <a:pt x="12658" y="22430"/>
                      <a:pt x="11516" y="22906"/>
                      <a:pt x="10279" y="23287"/>
                    </a:cubicBezTo>
                    <a:cubicBezTo>
                      <a:pt x="2377" y="26142"/>
                      <a:pt x="-2287" y="34043"/>
                      <a:pt x="1140" y="42229"/>
                    </a:cubicBezTo>
                    <a:cubicBezTo>
                      <a:pt x="2663" y="45751"/>
                      <a:pt x="5043" y="48131"/>
                      <a:pt x="8565" y="49654"/>
                    </a:cubicBezTo>
                    <a:cubicBezTo>
                      <a:pt x="12373" y="51272"/>
                      <a:pt x="17609" y="51558"/>
                      <a:pt x="21036" y="48988"/>
                    </a:cubicBezTo>
                    <a:cubicBezTo>
                      <a:pt x="28271" y="43657"/>
                      <a:pt x="36267" y="39373"/>
                      <a:pt x="43978" y="34804"/>
                    </a:cubicBezTo>
                    <a:cubicBezTo>
                      <a:pt x="51689" y="30235"/>
                      <a:pt x="59495" y="25666"/>
                      <a:pt x="67206" y="21097"/>
                    </a:cubicBezTo>
                    <a:cubicBezTo>
                      <a:pt x="72347" y="18051"/>
                      <a:pt x="74631" y="10721"/>
                      <a:pt x="71299" y="5486"/>
                    </a:cubicBezTo>
                    <a:cubicBezTo>
                      <a:pt x="67777" y="-35"/>
                      <a:pt x="61494" y="-1368"/>
                      <a:pt x="55687" y="1393"/>
                    </a:cubicBezTo>
                    <a:lnTo>
                      <a:pt x="55687" y="1393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3" name="Google Shape;523;p8"/>
              <p:cNvSpPr/>
              <p:nvPr/>
            </p:nvSpPr>
            <p:spPr>
              <a:xfrm>
                <a:off x="3610996" y="4534886"/>
                <a:ext cx="60985" cy="63032"/>
              </a:xfrm>
              <a:custGeom>
                <a:avLst/>
                <a:gdLst/>
                <a:ahLst/>
                <a:cxnLst/>
                <a:rect l="l" t="t" r="r" b="b"/>
                <a:pathLst>
                  <a:path w="60985" h="63032" extrusionOk="0">
                    <a:moveTo>
                      <a:pt x="39792" y="3645"/>
                    </a:moveTo>
                    <a:cubicBezTo>
                      <a:pt x="29035" y="16781"/>
                      <a:pt x="17231" y="29441"/>
                      <a:pt x="3998" y="39912"/>
                    </a:cubicBezTo>
                    <a:cubicBezTo>
                      <a:pt x="1428" y="41911"/>
                      <a:pt x="0" y="46480"/>
                      <a:pt x="0" y="49526"/>
                    </a:cubicBezTo>
                    <a:cubicBezTo>
                      <a:pt x="0" y="52858"/>
                      <a:pt x="1523" y="56856"/>
                      <a:pt x="3998" y="59141"/>
                    </a:cubicBezTo>
                    <a:cubicBezTo>
                      <a:pt x="9424" y="64186"/>
                      <a:pt x="17802" y="64471"/>
                      <a:pt x="23228" y="59141"/>
                    </a:cubicBezTo>
                    <a:cubicBezTo>
                      <a:pt x="29320" y="53048"/>
                      <a:pt x="35508" y="47051"/>
                      <a:pt x="41315" y="40578"/>
                    </a:cubicBezTo>
                    <a:cubicBezTo>
                      <a:pt x="47693" y="33535"/>
                      <a:pt x="53596" y="26110"/>
                      <a:pt x="59307" y="18590"/>
                    </a:cubicBezTo>
                    <a:cubicBezTo>
                      <a:pt x="61021" y="16305"/>
                      <a:pt x="61402" y="11736"/>
                      <a:pt x="60545" y="9071"/>
                    </a:cubicBezTo>
                    <a:cubicBezTo>
                      <a:pt x="59688" y="6405"/>
                      <a:pt x="58260" y="4311"/>
                      <a:pt x="56071" y="2598"/>
                    </a:cubicBezTo>
                    <a:cubicBezTo>
                      <a:pt x="51596" y="-829"/>
                      <a:pt x="43695" y="-1210"/>
                      <a:pt x="39792" y="3550"/>
                    </a:cubicBezTo>
                    <a:lnTo>
                      <a:pt x="39792" y="355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4" name="Google Shape;524;p8"/>
              <p:cNvSpPr/>
              <p:nvPr/>
            </p:nvSpPr>
            <p:spPr>
              <a:xfrm>
                <a:off x="3561494" y="4451952"/>
                <a:ext cx="59216" cy="70337"/>
              </a:xfrm>
              <a:custGeom>
                <a:avLst/>
                <a:gdLst/>
                <a:ahLst/>
                <a:cxnLst/>
                <a:rect l="l" t="t" r="r" b="b"/>
                <a:pathLst>
                  <a:path w="59216" h="70337" extrusionOk="0">
                    <a:moveTo>
                      <a:pt x="44076" y="3859"/>
                    </a:moveTo>
                    <a:cubicBezTo>
                      <a:pt x="41506" y="8333"/>
                      <a:pt x="38745" y="12616"/>
                      <a:pt x="35699" y="16805"/>
                    </a:cubicBezTo>
                    <a:cubicBezTo>
                      <a:pt x="34937" y="17852"/>
                      <a:pt x="34175" y="18804"/>
                      <a:pt x="33414" y="19851"/>
                    </a:cubicBezTo>
                    <a:cubicBezTo>
                      <a:pt x="32367" y="21279"/>
                      <a:pt x="33795" y="19375"/>
                      <a:pt x="33128" y="20232"/>
                    </a:cubicBezTo>
                    <a:cubicBezTo>
                      <a:pt x="32748" y="20612"/>
                      <a:pt x="32462" y="21088"/>
                      <a:pt x="32081" y="21564"/>
                    </a:cubicBezTo>
                    <a:cubicBezTo>
                      <a:pt x="30463" y="23563"/>
                      <a:pt x="28749" y="25562"/>
                      <a:pt x="27036" y="27561"/>
                    </a:cubicBezTo>
                    <a:cubicBezTo>
                      <a:pt x="23704" y="31274"/>
                      <a:pt x="20277" y="34986"/>
                      <a:pt x="16469" y="38127"/>
                    </a:cubicBezTo>
                    <a:cubicBezTo>
                      <a:pt x="15898" y="38603"/>
                      <a:pt x="15422" y="38984"/>
                      <a:pt x="14851" y="39460"/>
                    </a:cubicBezTo>
                    <a:cubicBezTo>
                      <a:pt x="14279" y="39936"/>
                      <a:pt x="12566" y="40983"/>
                      <a:pt x="15041" y="39460"/>
                    </a:cubicBezTo>
                    <a:cubicBezTo>
                      <a:pt x="13994" y="40126"/>
                      <a:pt x="13042" y="40983"/>
                      <a:pt x="12090" y="41649"/>
                    </a:cubicBezTo>
                    <a:cubicBezTo>
                      <a:pt x="9329" y="43648"/>
                      <a:pt x="6569" y="45838"/>
                      <a:pt x="3903" y="47932"/>
                    </a:cubicBezTo>
                    <a:cubicBezTo>
                      <a:pt x="1428" y="49931"/>
                      <a:pt x="0" y="54214"/>
                      <a:pt x="0" y="57260"/>
                    </a:cubicBezTo>
                    <a:cubicBezTo>
                      <a:pt x="0" y="60497"/>
                      <a:pt x="1428" y="64304"/>
                      <a:pt x="3903" y="66589"/>
                    </a:cubicBezTo>
                    <a:cubicBezTo>
                      <a:pt x="9329" y="71634"/>
                      <a:pt x="17040" y="71539"/>
                      <a:pt x="22562" y="66589"/>
                    </a:cubicBezTo>
                    <a:cubicBezTo>
                      <a:pt x="26941" y="62591"/>
                      <a:pt x="30653" y="57641"/>
                      <a:pt x="34175" y="52787"/>
                    </a:cubicBezTo>
                    <a:cubicBezTo>
                      <a:pt x="35794" y="50597"/>
                      <a:pt x="33128" y="54024"/>
                      <a:pt x="34175" y="52787"/>
                    </a:cubicBezTo>
                    <a:cubicBezTo>
                      <a:pt x="34651" y="52215"/>
                      <a:pt x="35032" y="51644"/>
                      <a:pt x="35508" y="51168"/>
                    </a:cubicBezTo>
                    <a:cubicBezTo>
                      <a:pt x="36746" y="49550"/>
                      <a:pt x="37983" y="47932"/>
                      <a:pt x="39221" y="46313"/>
                    </a:cubicBezTo>
                    <a:cubicBezTo>
                      <a:pt x="40744" y="44219"/>
                      <a:pt x="42267" y="42030"/>
                      <a:pt x="43695" y="39841"/>
                    </a:cubicBezTo>
                    <a:cubicBezTo>
                      <a:pt x="49788" y="30512"/>
                      <a:pt x="54738" y="20517"/>
                      <a:pt x="58831" y="10141"/>
                    </a:cubicBezTo>
                    <a:cubicBezTo>
                      <a:pt x="60259" y="6429"/>
                      <a:pt x="57499" y="2050"/>
                      <a:pt x="54167" y="622"/>
                    </a:cubicBezTo>
                    <a:cubicBezTo>
                      <a:pt x="50549" y="-901"/>
                      <a:pt x="46170" y="432"/>
                      <a:pt x="44171" y="3954"/>
                    </a:cubicBezTo>
                    <a:lnTo>
                      <a:pt x="44171" y="395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5" name="Google Shape;525;p8"/>
              <p:cNvSpPr/>
              <p:nvPr/>
            </p:nvSpPr>
            <p:spPr>
              <a:xfrm>
                <a:off x="3517183" y="4422883"/>
                <a:ext cx="46694" cy="65611"/>
              </a:xfrm>
              <a:custGeom>
                <a:avLst/>
                <a:gdLst/>
                <a:ahLst/>
                <a:cxnLst/>
                <a:rect l="l" t="t" r="r" b="b"/>
                <a:pathLst>
                  <a:path w="46694" h="65611" extrusionOk="0">
                    <a:moveTo>
                      <a:pt x="26509" y="5419"/>
                    </a:moveTo>
                    <a:cubicBezTo>
                      <a:pt x="22891" y="11701"/>
                      <a:pt x="19369" y="17889"/>
                      <a:pt x="15752" y="24171"/>
                    </a:cubicBezTo>
                    <a:cubicBezTo>
                      <a:pt x="12134" y="30453"/>
                      <a:pt x="8231" y="36450"/>
                      <a:pt x="4233" y="42447"/>
                    </a:cubicBezTo>
                    <a:lnTo>
                      <a:pt x="6232" y="39782"/>
                    </a:lnTo>
                    <a:cubicBezTo>
                      <a:pt x="5661" y="40258"/>
                      <a:pt x="4994" y="40734"/>
                      <a:pt x="4423" y="41305"/>
                    </a:cubicBezTo>
                    <a:cubicBezTo>
                      <a:pt x="2519" y="43304"/>
                      <a:pt x="1567" y="45684"/>
                      <a:pt x="520" y="48159"/>
                    </a:cubicBezTo>
                    <a:cubicBezTo>
                      <a:pt x="-622" y="51205"/>
                      <a:pt x="235" y="56155"/>
                      <a:pt x="1948" y="58820"/>
                    </a:cubicBezTo>
                    <a:cubicBezTo>
                      <a:pt x="3662" y="61485"/>
                      <a:pt x="5756" y="63294"/>
                      <a:pt x="8517" y="64436"/>
                    </a:cubicBezTo>
                    <a:cubicBezTo>
                      <a:pt x="11277" y="65579"/>
                      <a:pt x="14609" y="66055"/>
                      <a:pt x="17560" y="65103"/>
                    </a:cubicBezTo>
                    <a:cubicBezTo>
                      <a:pt x="21178" y="63960"/>
                      <a:pt x="23653" y="61866"/>
                      <a:pt x="25842" y="58725"/>
                    </a:cubicBezTo>
                    <a:cubicBezTo>
                      <a:pt x="27937" y="55774"/>
                      <a:pt x="28032" y="52252"/>
                      <a:pt x="28508" y="48920"/>
                    </a:cubicBezTo>
                    <a:lnTo>
                      <a:pt x="26699" y="55488"/>
                    </a:lnTo>
                    <a:cubicBezTo>
                      <a:pt x="29555" y="48825"/>
                      <a:pt x="32316" y="42162"/>
                      <a:pt x="35648" y="35689"/>
                    </a:cubicBezTo>
                    <a:cubicBezTo>
                      <a:pt x="38979" y="29216"/>
                      <a:pt x="42121" y="22838"/>
                      <a:pt x="45358" y="16366"/>
                    </a:cubicBezTo>
                    <a:cubicBezTo>
                      <a:pt x="47928" y="11225"/>
                      <a:pt x="46881" y="4276"/>
                      <a:pt x="41455" y="1421"/>
                    </a:cubicBezTo>
                    <a:cubicBezTo>
                      <a:pt x="36028" y="-1435"/>
                      <a:pt x="29555" y="88"/>
                      <a:pt x="26509" y="5324"/>
                    </a:cubicBezTo>
                    <a:lnTo>
                      <a:pt x="26509" y="532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6" name="Google Shape;526;p8"/>
              <p:cNvSpPr/>
              <p:nvPr/>
            </p:nvSpPr>
            <p:spPr>
              <a:xfrm>
                <a:off x="3454831" y="4387264"/>
                <a:ext cx="27459" cy="83971"/>
              </a:xfrm>
              <a:custGeom>
                <a:avLst/>
                <a:gdLst/>
                <a:ahLst/>
                <a:cxnLst/>
                <a:rect l="l" t="t" r="r" b="b"/>
                <a:pathLst>
                  <a:path w="27459" h="83971" extrusionOk="0">
                    <a:moveTo>
                      <a:pt x="5279" y="11052"/>
                    </a:moveTo>
                    <a:cubicBezTo>
                      <a:pt x="3756" y="30852"/>
                      <a:pt x="2614" y="50747"/>
                      <a:pt x="43" y="70451"/>
                    </a:cubicBezTo>
                    <a:cubicBezTo>
                      <a:pt x="-337" y="73592"/>
                      <a:pt x="1852" y="77876"/>
                      <a:pt x="4042" y="79970"/>
                    </a:cubicBezTo>
                    <a:cubicBezTo>
                      <a:pt x="6422" y="82350"/>
                      <a:pt x="10229" y="84063"/>
                      <a:pt x="13561" y="83968"/>
                    </a:cubicBezTo>
                    <a:cubicBezTo>
                      <a:pt x="20606" y="83682"/>
                      <a:pt x="27365" y="78066"/>
                      <a:pt x="27079" y="70451"/>
                    </a:cubicBezTo>
                    <a:cubicBezTo>
                      <a:pt x="26318" y="50651"/>
                      <a:pt x="27079" y="30852"/>
                      <a:pt x="27460" y="11052"/>
                    </a:cubicBezTo>
                    <a:cubicBezTo>
                      <a:pt x="27460" y="5246"/>
                      <a:pt x="22319" y="-275"/>
                      <a:pt x="16417" y="11"/>
                    </a:cubicBezTo>
                    <a:cubicBezTo>
                      <a:pt x="10039" y="296"/>
                      <a:pt x="5850" y="4865"/>
                      <a:pt x="5374" y="11052"/>
                    </a:cubicBezTo>
                    <a:lnTo>
                      <a:pt x="5374" y="11052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7" name="Google Shape;527;p8"/>
              <p:cNvSpPr/>
              <p:nvPr/>
            </p:nvSpPr>
            <p:spPr>
              <a:xfrm>
                <a:off x="3387667" y="4414467"/>
                <a:ext cx="42262" cy="63436"/>
              </a:xfrm>
              <a:custGeom>
                <a:avLst/>
                <a:gdLst/>
                <a:ahLst/>
                <a:cxnLst/>
                <a:rect l="l" t="t" r="r" b="b"/>
                <a:pathLst>
                  <a:path w="42262" h="63436" extrusionOk="0">
                    <a:moveTo>
                      <a:pt x="1426" y="15453"/>
                    </a:moveTo>
                    <a:cubicBezTo>
                      <a:pt x="4282" y="22212"/>
                      <a:pt x="7233" y="28875"/>
                      <a:pt x="10089" y="35633"/>
                    </a:cubicBezTo>
                    <a:cubicBezTo>
                      <a:pt x="10755" y="37252"/>
                      <a:pt x="11422" y="38775"/>
                      <a:pt x="12183" y="40393"/>
                    </a:cubicBezTo>
                    <a:cubicBezTo>
                      <a:pt x="12564" y="41249"/>
                      <a:pt x="12850" y="42582"/>
                      <a:pt x="13421" y="43344"/>
                    </a:cubicBezTo>
                    <a:lnTo>
                      <a:pt x="12850" y="42106"/>
                    </a:lnTo>
                    <a:cubicBezTo>
                      <a:pt x="13040" y="42582"/>
                      <a:pt x="13230" y="43058"/>
                      <a:pt x="13326" y="43629"/>
                    </a:cubicBezTo>
                    <a:cubicBezTo>
                      <a:pt x="14468" y="47056"/>
                      <a:pt x="15706" y="50578"/>
                      <a:pt x="16848" y="54005"/>
                    </a:cubicBezTo>
                    <a:cubicBezTo>
                      <a:pt x="19323" y="61335"/>
                      <a:pt x="26939" y="65523"/>
                      <a:pt x="34269" y="62382"/>
                    </a:cubicBezTo>
                    <a:cubicBezTo>
                      <a:pt x="41123" y="59431"/>
                      <a:pt x="44645" y="50673"/>
                      <a:pt x="40457" y="44010"/>
                    </a:cubicBezTo>
                    <a:cubicBezTo>
                      <a:pt x="38457" y="40869"/>
                      <a:pt x="36554" y="37728"/>
                      <a:pt x="34554" y="34586"/>
                    </a:cubicBezTo>
                    <a:cubicBezTo>
                      <a:pt x="32555" y="31445"/>
                      <a:pt x="31032" y="28114"/>
                      <a:pt x="29319" y="24782"/>
                    </a:cubicBezTo>
                    <a:cubicBezTo>
                      <a:pt x="25892" y="18214"/>
                      <a:pt x="22465" y="11646"/>
                      <a:pt x="19133" y="5077"/>
                    </a:cubicBezTo>
                    <a:cubicBezTo>
                      <a:pt x="16658" y="318"/>
                      <a:pt x="9613" y="-1491"/>
                      <a:pt x="5044" y="1365"/>
                    </a:cubicBezTo>
                    <a:cubicBezTo>
                      <a:pt x="2854" y="2793"/>
                      <a:pt x="950" y="4887"/>
                      <a:pt x="284" y="7457"/>
                    </a:cubicBezTo>
                    <a:cubicBezTo>
                      <a:pt x="-383" y="10313"/>
                      <a:pt x="189" y="12693"/>
                      <a:pt x="1331" y="15358"/>
                    </a:cubicBezTo>
                    <a:lnTo>
                      <a:pt x="1331" y="15358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8" name="Google Shape;528;p8"/>
              <p:cNvSpPr/>
              <p:nvPr/>
            </p:nvSpPr>
            <p:spPr>
              <a:xfrm>
                <a:off x="3337919" y="4446393"/>
                <a:ext cx="49365" cy="68635"/>
              </a:xfrm>
              <a:custGeom>
                <a:avLst/>
                <a:gdLst/>
                <a:ahLst/>
                <a:cxnLst/>
                <a:rect l="l" t="t" r="r" b="b"/>
                <a:pathLst>
                  <a:path w="49365" h="68635" extrusionOk="0">
                    <a:moveTo>
                      <a:pt x="339" y="10561"/>
                    </a:moveTo>
                    <a:cubicBezTo>
                      <a:pt x="2529" y="20365"/>
                      <a:pt x="6051" y="29884"/>
                      <a:pt x="10621" y="38832"/>
                    </a:cubicBezTo>
                    <a:cubicBezTo>
                      <a:pt x="12715" y="42925"/>
                      <a:pt x="15095" y="46923"/>
                      <a:pt x="17665" y="50731"/>
                    </a:cubicBezTo>
                    <a:cubicBezTo>
                      <a:pt x="19379" y="53301"/>
                      <a:pt x="21283" y="55681"/>
                      <a:pt x="23187" y="58156"/>
                    </a:cubicBezTo>
                    <a:cubicBezTo>
                      <a:pt x="23377" y="58346"/>
                      <a:pt x="23472" y="58536"/>
                      <a:pt x="23662" y="58822"/>
                    </a:cubicBezTo>
                    <a:cubicBezTo>
                      <a:pt x="24234" y="59488"/>
                      <a:pt x="23948" y="59203"/>
                      <a:pt x="22996" y="58061"/>
                    </a:cubicBezTo>
                    <a:cubicBezTo>
                      <a:pt x="22996" y="58441"/>
                      <a:pt x="23662" y="59012"/>
                      <a:pt x="23853" y="59298"/>
                    </a:cubicBezTo>
                    <a:cubicBezTo>
                      <a:pt x="24614" y="60345"/>
                      <a:pt x="25376" y="61392"/>
                      <a:pt x="26138" y="62439"/>
                    </a:cubicBezTo>
                    <a:cubicBezTo>
                      <a:pt x="28803" y="65961"/>
                      <a:pt x="32135" y="68817"/>
                      <a:pt x="36895" y="68626"/>
                    </a:cubicBezTo>
                    <a:cubicBezTo>
                      <a:pt x="40227" y="68436"/>
                      <a:pt x="43368" y="67389"/>
                      <a:pt x="45748" y="65009"/>
                    </a:cubicBezTo>
                    <a:cubicBezTo>
                      <a:pt x="48033" y="62725"/>
                      <a:pt x="49365" y="59393"/>
                      <a:pt x="49365" y="56157"/>
                    </a:cubicBezTo>
                    <a:cubicBezTo>
                      <a:pt x="49365" y="51397"/>
                      <a:pt x="46795" y="48065"/>
                      <a:pt x="43178" y="45400"/>
                    </a:cubicBezTo>
                    <a:cubicBezTo>
                      <a:pt x="42797" y="45115"/>
                      <a:pt x="42321" y="44829"/>
                      <a:pt x="41940" y="44448"/>
                    </a:cubicBezTo>
                    <a:cubicBezTo>
                      <a:pt x="40703" y="43496"/>
                      <a:pt x="42035" y="44448"/>
                      <a:pt x="42511" y="44924"/>
                    </a:cubicBezTo>
                    <a:cubicBezTo>
                      <a:pt x="41655" y="44163"/>
                      <a:pt x="40703" y="43401"/>
                      <a:pt x="39846" y="42640"/>
                    </a:cubicBezTo>
                    <a:cubicBezTo>
                      <a:pt x="38228" y="41021"/>
                      <a:pt x="36704" y="39403"/>
                      <a:pt x="35276" y="37785"/>
                    </a:cubicBezTo>
                    <a:cubicBezTo>
                      <a:pt x="34610" y="37023"/>
                      <a:pt x="33944" y="36167"/>
                      <a:pt x="33182" y="35405"/>
                    </a:cubicBezTo>
                    <a:cubicBezTo>
                      <a:pt x="32801" y="35024"/>
                      <a:pt x="32516" y="34644"/>
                      <a:pt x="32230" y="34168"/>
                    </a:cubicBezTo>
                    <a:cubicBezTo>
                      <a:pt x="32230" y="34168"/>
                      <a:pt x="30612" y="32074"/>
                      <a:pt x="31564" y="33406"/>
                    </a:cubicBezTo>
                    <a:cubicBezTo>
                      <a:pt x="32421" y="34549"/>
                      <a:pt x="31373" y="33121"/>
                      <a:pt x="31183" y="32930"/>
                    </a:cubicBezTo>
                    <a:cubicBezTo>
                      <a:pt x="30897" y="32549"/>
                      <a:pt x="30517" y="32074"/>
                      <a:pt x="30231" y="31693"/>
                    </a:cubicBezTo>
                    <a:cubicBezTo>
                      <a:pt x="29565" y="30741"/>
                      <a:pt x="28898" y="29789"/>
                      <a:pt x="28232" y="28742"/>
                    </a:cubicBezTo>
                    <a:cubicBezTo>
                      <a:pt x="25757" y="25125"/>
                      <a:pt x="23567" y="21412"/>
                      <a:pt x="21663" y="17510"/>
                    </a:cubicBezTo>
                    <a:cubicBezTo>
                      <a:pt x="20616" y="15511"/>
                      <a:pt x="19759" y="13511"/>
                      <a:pt x="18807" y="11513"/>
                    </a:cubicBezTo>
                    <a:cubicBezTo>
                      <a:pt x="19188" y="12274"/>
                      <a:pt x="19093" y="12274"/>
                      <a:pt x="18807" y="11513"/>
                    </a:cubicBezTo>
                    <a:cubicBezTo>
                      <a:pt x="18522" y="10941"/>
                      <a:pt x="18332" y="10275"/>
                      <a:pt x="18046" y="9704"/>
                    </a:cubicBezTo>
                    <a:cubicBezTo>
                      <a:pt x="17665" y="8562"/>
                      <a:pt x="17189" y="7515"/>
                      <a:pt x="16808" y="6372"/>
                    </a:cubicBezTo>
                    <a:cubicBezTo>
                      <a:pt x="15285" y="2184"/>
                      <a:pt x="10906" y="-1148"/>
                      <a:pt x="6242" y="376"/>
                    </a:cubicBezTo>
                    <a:cubicBezTo>
                      <a:pt x="1577" y="1898"/>
                      <a:pt x="-803" y="6277"/>
                      <a:pt x="244" y="10941"/>
                    </a:cubicBezTo>
                    <a:lnTo>
                      <a:pt x="244" y="1094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9" name="Google Shape;529;p8"/>
              <p:cNvSpPr/>
              <p:nvPr/>
            </p:nvSpPr>
            <p:spPr>
              <a:xfrm>
                <a:off x="3287482" y="4508228"/>
                <a:ext cx="70873" cy="46624"/>
              </a:xfrm>
              <a:custGeom>
                <a:avLst/>
                <a:gdLst/>
                <a:ahLst/>
                <a:cxnLst/>
                <a:rect l="l" t="t" r="r" b="b"/>
                <a:pathLst>
                  <a:path w="70873" h="46624" extrusionOk="0">
                    <a:moveTo>
                      <a:pt x="8414" y="22497"/>
                    </a:moveTo>
                    <a:cubicBezTo>
                      <a:pt x="10413" y="23259"/>
                      <a:pt x="12508" y="24020"/>
                      <a:pt x="14507" y="24782"/>
                    </a:cubicBezTo>
                    <a:cubicBezTo>
                      <a:pt x="15744" y="25258"/>
                      <a:pt x="15554" y="25163"/>
                      <a:pt x="13841" y="24496"/>
                    </a:cubicBezTo>
                    <a:cubicBezTo>
                      <a:pt x="14317" y="24687"/>
                      <a:pt x="14792" y="24877"/>
                      <a:pt x="15268" y="25163"/>
                    </a:cubicBezTo>
                    <a:cubicBezTo>
                      <a:pt x="16030" y="25448"/>
                      <a:pt x="16696" y="25829"/>
                      <a:pt x="17458" y="26114"/>
                    </a:cubicBezTo>
                    <a:cubicBezTo>
                      <a:pt x="21266" y="27828"/>
                      <a:pt x="24978" y="29541"/>
                      <a:pt x="28691" y="31445"/>
                    </a:cubicBezTo>
                    <a:cubicBezTo>
                      <a:pt x="36021" y="35253"/>
                      <a:pt x="42875" y="39727"/>
                      <a:pt x="49444" y="44677"/>
                    </a:cubicBezTo>
                    <a:cubicBezTo>
                      <a:pt x="52300" y="46771"/>
                      <a:pt x="57345" y="47056"/>
                      <a:pt x="60487" y="46104"/>
                    </a:cubicBezTo>
                    <a:cubicBezTo>
                      <a:pt x="63628" y="45152"/>
                      <a:pt x="67436" y="42582"/>
                      <a:pt x="69054" y="39536"/>
                    </a:cubicBezTo>
                    <a:cubicBezTo>
                      <a:pt x="72767" y="32492"/>
                      <a:pt x="70673" y="24116"/>
                      <a:pt x="63914" y="19832"/>
                    </a:cubicBezTo>
                    <a:cubicBezTo>
                      <a:pt x="48873" y="10408"/>
                      <a:pt x="31928" y="3555"/>
                      <a:pt x="14412" y="318"/>
                    </a:cubicBezTo>
                    <a:cubicBezTo>
                      <a:pt x="11365" y="-253"/>
                      <a:pt x="8319" y="-158"/>
                      <a:pt x="5558" y="1460"/>
                    </a:cubicBezTo>
                    <a:cubicBezTo>
                      <a:pt x="3179" y="2888"/>
                      <a:pt x="894" y="5553"/>
                      <a:pt x="323" y="8314"/>
                    </a:cubicBezTo>
                    <a:cubicBezTo>
                      <a:pt x="-1105" y="14787"/>
                      <a:pt x="2322" y="20213"/>
                      <a:pt x="8319" y="22402"/>
                    </a:cubicBezTo>
                    <a:lnTo>
                      <a:pt x="8319" y="22402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0" name="Google Shape;530;p8"/>
            <p:cNvGrpSpPr/>
            <p:nvPr/>
          </p:nvGrpSpPr>
          <p:grpSpPr>
            <a:xfrm>
              <a:off x="7696629" y="4209949"/>
              <a:ext cx="789335" cy="788116"/>
              <a:chOff x="4689863" y="3888278"/>
              <a:chExt cx="789335" cy="788116"/>
            </a:xfrm>
          </p:grpSpPr>
          <p:sp>
            <p:nvSpPr>
              <p:cNvPr id="531" name="Google Shape;531;p8"/>
              <p:cNvSpPr/>
              <p:nvPr/>
            </p:nvSpPr>
            <p:spPr>
              <a:xfrm>
                <a:off x="4689863" y="3888278"/>
                <a:ext cx="789335" cy="788116"/>
              </a:xfrm>
              <a:custGeom>
                <a:avLst/>
                <a:gdLst/>
                <a:ahLst/>
                <a:cxnLst/>
                <a:rect l="l" t="t" r="r" b="b"/>
                <a:pathLst>
                  <a:path w="789335" h="788116" extrusionOk="0">
                    <a:moveTo>
                      <a:pt x="607059" y="43608"/>
                    </a:moveTo>
                    <a:cubicBezTo>
                      <a:pt x="502343" y="-8841"/>
                      <a:pt x="378207" y="-14172"/>
                      <a:pt x="269207" y="28664"/>
                    </a:cubicBezTo>
                    <a:cubicBezTo>
                      <a:pt x="167062" y="68834"/>
                      <a:pt x="83955" y="149650"/>
                      <a:pt x="38547" y="249409"/>
                    </a:cubicBezTo>
                    <a:cubicBezTo>
                      <a:pt x="-6862" y="349168"/>
                      <a:pt x="-19142" y="482148"/>
                      <a:pt x="40260" y="582859"/>
                    </a:cubicBezTo>
                    <a:cubicBezTo>
                      <a:pt x="70057" y="633309"/>
                      <a:pt x="114418" y="673765"/>
                      <a:pt x="162683" y="706320"/>
                    </a:cubicBezTo>
                    <a:cubicBezTo>
                      <a:pt x="213517" y="740588"/>
                      <a:pt x="271682" y="765908"/>
                      <a:pt x="331656" y="778854"/>
                    </a:cubicBezTo>
                    <a:cubicBezTo>
                      <a:pt x="443702" y="802842"/>
                      <a:pt x="563554" y="780663"/>
                      <a:pt x="653324" y="707367"/>
                    </a:cubicBezTo>
                    <a:cubicBezTo>
                      <a:pt x="743094" y="634070"/>
                      <a:pt x="785076" y="503851"/>
                      <a:pt x="789074" y="386482"/>
                    </a:cubicBezTo>
                    <a:cubicBezTo>
                      <a:pt x="793072" y="269113"/>
                      <a:pt x="751186" y="151839"/>
                      <a:pt x="660750" y="76544"/>
                    </a:cubicBezTo>
                    <a:cubicBezTo>
                      <a:pt x="620672" y="43228"/>
                      <a:pt x="572027" y="18193"/>
                      <a:pt x="519954" y="11054"/>
                    </a:cubicBezTo>
                    <a:cubicBezTo>
                      <a:pt x="473308" y="4676"/>
                      <a:pt x="418094" y="14004"/>
                      <a:pt x="384871" y="50176"/>
                    </a:cubicBezTo>
                    <a:cubicBezTo>
                      <a:pt x="353837" y="83969"/>
                      <a:pt x="352314" y="133087"/>
                      <a:pt x="375446" y="171734"/>
                    </a:cubicBezTo>
                    <a:cubicBezTo>
                      <a:pt x="398579" y="210381"/>
                      <a:pt x="445606" y="231894"/>
                      <a:pt x="489682" y="215331"/>
                    </a:cubicBezTo>
                    <a:cubicBezTo>
                      <a:pt x="533758" y="198768"/>
                      <a:pt x="568980" y="148412"/>
                      <a:pt x="559175" y="98914"/>
                    </a:cubicBezTo>
                    <a:cubicBezTo>
                      <a:pt x="550512" y="55031"/>
                      <a:pt x="507769" y="24951"/>
                      <a:pt x="465216" y="20096"/>
                    </a:cubicBezTo>
                    <a:cubicBezTo>
                      <a:pt x="443416" y="17622"/>
                      <a:pt x="423425" y="22762"/>
                      <a:pt x="404767" y="33994"/>
                    </a:cubicBezTo>
                    <a:cubicBezTo>
                      <a:pt x="391154" y="42181"/>
                      <a:pt x="403529" y="63598"/>
                      <a:pt x="417237" y="55412"/>
                    </a:cubicBezTo>
                    <a:cubicBezTo>
                      <a:pt x="449319" y="36089"/>
                      <a:pt x="493775" y="48082"/>
                      <a:pt x="517860" y="74640"/>
                    </a:cubicBezTo>
                    <a:cubicBezTo>
                      <a:pt x="548132" y="108052"/>
                      <a:pt x="534614" y="157741"/>
                      <a:pt x="500629" y="182871"/>
                    </a:cubicBezTo>
                    <a:cubicBezTo>
                      <a:pt x="464455" y="209619"/>
                      <a:pt x="418665" y="199625"/>
                      <a:pt x="395342" y="161739"/>
                    </a:cubicBezTo>
                    <a:cubicBezTo>
                      <a:pt x="374018" y="127090"/>
                      <a:pt x="379254" y="83493"/>
                      <a:pt x="412668" y="58553"/>
                    </a:cubicBezTo>
                    <a:cubicBezTo>
                      <a:pt x="446082" y="33614"/>
                      <a:pt x="495489" y="32471"/>
                      <a:pt x="535566" y="42371"/>
                    </a:cubicBezTo>
                    <a:cubicBezTo>
                      <a:pt x="581165" y="53699"/>
                      <a:pt x="622576" y="78258"/>
                      <a:pt x="656371" y="110622"/>
                    </a:cubicBezTo>
                    <a:cubicBezTo>
                      <a:pt x="733575" y="184585"/>
                      <a:pt x="762038" y="290340"/>
                      <a:pt x="758326" y="394859"/>
                    </a:cubicBezTo>
                    <a:cubicBezTo>
                      <a:pt x="754613" y="499377"/>
                      <a:pt x="721866" y="613700"/>
                      <a:pt x="639426" y="683379"/>
                    </a:cubicBezTo>
                    <a:cubicBezTo>
                      <a:pt x="561745" y="749060"/>
                      <a:pt x="454269" y="771620"/>
                      <a:pt x="355360" y="753629"/>
                    </a:cubicBezTo>
                    <a:cubicBezTo>
                      <a:pt x="301193" y="743729"/>
                      <a:pt x="249406" y="723549"/>
                      <a:pt x="202189" y="695373"/>
                    </a:cubicBezTo>
                    <a:cubicBezTo>
                      <a:pt x="157732" y="668910"/>
                      <a:pt x="115751" y="636355"/>
                      <a:pt x="83860" y="595233"/>
                    </a:cubicBezTo>
                    <a:cubicBezTo>
                      <a:pt x="17984" y="510229"/>
                      <a:pt x="15890" y="395430"/>
                      <a:pt x="50161" y="297004"/>
                    </a:cubicBezTo>
                    <a:cubicBezTo>
                      <a:pt x="81480" y="207049"/>
                      <a:pt x="145357" y="128613"/>
                      <a:pt x="227797" y="80733"/>
                    </a:cubicBezTo>
                    <a:cubicBezTo>
                      <a:pt x="316996" y="28854"/>
                      <a:pt x="425805" y="15242"/>
                      <a:pt x="526142" y="36279"/>
                    </a:cubicBezTo>
                    <a:cubicBezTo>
                      <a:pt x="551559" y="41609"/>
                      <a:pt x="576310" y="49415"/>
                      <a:pt x="600205" y="59410"/>
                    </a:cubicBezTo>
                    <a:cubicBezTo>
                      <a:pt x="609248" y="63218"/>
                      <a:pt x="615627" y="47892"/>
                      <a:pt x="606868" y="43513"/>
                    </a:cubicBezTo>
                    <a:lnTo>
                      <a:pt x="606868" y="4351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2" name="Google Shape;532;p8"/>
              <p:cNvSpPr/>
              <p:nvPr/>
            </p:nvSpPr>
            <p:spPr>
              <a:xfrm>
                <a:off x="4950298" y="4255508"/>
                <a:ext cx="169367" cy="173697"/>
              </a:xfrm>
              <a:custGeom>
                <a:avLst/>
                <a:gdLst/>
                <a:ahLst/>
                <a:cxnLst/>
                <a:rect l="l" t="t" r="r" b="b"/>
                <a:pathLst>
                  <a:path w="169367" h="173697" extrusionOk="0">
                    <a:moveTo>
                      <a:pt x="59893" y="881"/>
                    </a:moveTo>
                    <a:cubicBezTo>
                      <a:pt x="41520" y="12399"/>
                      <a:pt x="23242" y="24393"/>
                      <a:pt x="11438" y="43145"/>
                    </a:cubicBezTo>
                    <a:cubicBezTo>
                      <a:pt x="2680" y="57043"/>
                      <a:pt x="-937" y="74272"/>
                      <a:pt x="205" y="90550"/>
                    </a:cubicBezTo>
                    <a:cubicBezTo>
                      <a:pt x="2585" y="124437"/>
                      <a:pt x="22862" y="156326"/>
                      <a:pt x="55133" y="168796"/>
                    </a:cubicBezTo>
                    <a:cubicBezTo>
                      <a:pt x="91593" y="182979"/>
                      <a:pt x="131957" y="164798"/>
                      <a:pt x="153947" y="134623"/>
                    </a:cubicBezTo>
                    <a:cubicBezTo>
                      <a:pt x="175937" y="104447"/>
                      <a:pt x="174319" y="63801"/>
                      <a:pt x="149663" y="35435"/>
                    </a:cubicBezTo>
                    <a:cubicBezTo>
                      <a:pt x="125007" y="7068"/>
                      <a:pt x="79884" y="-6544"/>
                      <a:pt x="44376" y="10686"/>
                    </a:cubicBezTo>
                    <a:cubicBezTo>
                      <a:pt x="30287" y="17539"/>
                      <a:pt x="42663" y="39147"/>
                      <a:pt x="56752" y="31913"/>
                    </a:cubicBezTo>
                    <a:cubicBezTo>
                      <a:pt x="79694" y="20109"/>
                      <a:pt x="108729" y="26106"/>
                      <a:pt x="127482" y="42955"/>
                    </a:cubicBezTo>
                    <a:cubicBezTo>
                      <a:pt x="148330" y="61612"/>
                      <a:pt x="154233" y="89788"/>
                      <a:pt x="139953" y="114442"/>
                    </a:cubicBezTo>
                    <a:cubicBezTo>
                      <a:pt x="125674" y="139096"/>
                      <a:pt x="96924" y="155945"/>
                      <a:pt x="69317" y="149472"/>
                    </a:cubicBezTo>
                    <a:cubicBezTo>
                      <a:pt x="43900" y="143570"/>
                      <a:pt x="26384" y="119868"/>
                      <a:pt x="21053" y="95309"/>
                    </a:cubicBezTo>
                    <a:cubicBezTo>
                      <a:pt x="18102" y="81507"/>
                      <a:pt x="19339" y="66371"/>
                      <a:pt x="25908" y="53711"/>
                    </a:cubicBezTo>
                    <a:cubicBezTo>
                      <a:pt x="35142" y="36006"/>
                      <a:pt x="52182" y="22775"/>
                      <a:pt x="67509" y="10495"/>
                    </a:cubicBezTo>
                    <a:cubicBezTo>
                      <a:pt x="72935" y="6116"/>
                      <a:pt x="65890" y="-2831"/>
                      <a:pt x="60084" y="881"/>
                    </a:cubicBezTo>
                    <a:lnTo>
                      <a:pt x="60084" y="88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3" name="Google Shape;533;p8"/>
              <p:cNvSpPr/>
              <p:nvPr/>
            </p:nvSpPr>
            <p:spPr>
              <a:xfrm>
                <a:off x="5258630" y="4286908"/>
                <a:ext cx="141259" cy="170577"/>
              </a:xfrm>
              <a:custGeom>
                <a:avLst/>
                <a:gdLst/>
                <a:ahLst/>
                <a:cxnLst/>
                <a:rect l="l" t="t" r="r" b="b"/>
                <a:pathLst>
                  <a:path w="141259" h="170577" extrusionOk="0">
                    <a:moveTo>
                      <a:pt x="59807" y="8033"/>
                    </a:moveTo>
                    <a:cubicBezTo>
                      <a:pt x="31057" y="20788"/>
                      <a:pt x="7829" y="48489"/>
                      <a:pt x="1642" y="79616"/>
                    </a:cubicBezTo>
                    <a:cubicBezTo>
                      <a:pt x="-4546" y="110743"/>
                      <a:pt x="6877" y="141203"/>
                      <a:pt x="33913" y="158243"/>
                    </a:cubicBezTo>
                    <a:cubicBezTo>
                      <a:pt x="56570" y="172521"/>
                      <a:pt x="88746" y="175757"/>
                      <a:pt x="111879" y="160718"/>
                    </a:cubicBezTo>
                    <a:cubicBezTo>
                      <a:pt x="143770" y="139966"/>
                      <a:pt x="144246" y="98749"/>
                      <a:pt x="138343" y="65147"/>
                    </a:cubicBezTo>
                    <a:cubicBezTo>
                      <a:pt x="134916" y="45633"/>
                      <a:pt x="129109" y="24025"/>
                      <a:pt x="112926" y="10984"/>
                    </a:cubicBezTo>
                    <a:cubicBezTo>
                      <a:pt x="96743" y="-2057"/>
                      <a:pt x="73515" y="-4532"/>
                      <a:pt x="56760" y="9271"/>
                    </a:cubicBezTo>
                    <a:cubicBezTo>
                      <a:pt x="51429" y="13649"/>
                      <a:pt x="52191" y="22692"/>
                      <a:pt x="56760" y="27261"/>
                    </a:cubicBezTo>
                    <a:cubicBezTo>
                      <a:pt x="61996" y="32497"/>
                      <a:pt x="69421" y="31640"/>
                      <a:pt x="74752" y="27261"/>
                    </a:cubicBezTo>
                    <a:cubicBezTo>
                      <a:pt x="81987" y="21360"/>
                      <a:pt x="94268" y="27166"/>
                      <a:pt x="100075" y="33734"/>
                    </a:cubicBezTo>
                    <a:cubicBezTo>
                      <a:pt x="108833" y="43729"/>
                      <a:pt x="111593" y="58198"/>
                      <a:pt x="114068" y="70858"/>
                    </a:cubicBezTo>
                    <a:cubicBezTo>
                      <a:pt x="116543" y="83518"/>
                      <a:pt x="118447" y="97988"/>
                      <a:pt x="115972" y="111123"/>
                    </a:cubicBezTo>
                    <a:cubicBezTo>
                      <a:pt x="114735" y="117692"/>
                      <a:pt x="112640" y="123689"/>
                      <a:pt x="109023" y="129305"/>
                    </a:cubicBezTo>
                    <a:cubicBezTo>
                      <a:pt x="106833" y="132827"/>
                      <a:pt x="102930" y="136825"/>
                      <a:pt x="99884" y="138729"/>
                    </a:cubicBezTo>
                    <a:cubicBezTo>
                      <a:pt x="84938" y="148057"/>
                      <a:pt x="65138" y="146725"/>
                      <a:pt x="48954" y="138062"/>
                    </a:cubicBezTo>
                    <a:cubicBezTo>
                      <a:pt x="40577" y="133493"/>
                      <a:pt x="33913" y="127687"/>
                      <a:pt x="29344" y="119595"/>
                    </a:cubicBezTo>
                    <a:cubicBezTo>
                      <a:pt x="24108" y="110362"/>
                      <a:pt x="22204" y="97988"/>
                      <a:pt x="23346" y="86660"/>
                    </a:cubicBezTo>
                    <a:cubicBezTo>
                      <a:pt x="26012" y="59626"/>
                      <a:pt x="45146" y="35543"/>
                      <a:pt x="68850" y="23454"/>
                    </a:cubicBezTo>
                    <a:cubicBezTo>
                      <a:pt x="79227" y="18123"/>
                      <a:pt x="70088" y="3464"/>
                      <a:pt x="59807" y="8033"/>
                    </a:cubicBezTo>
                    <a:lnTo>
                      <a:pt x="59807" y="803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4" name="Google Shape;534;p8"/>
              <p:cNvSpPr/>
              <p:nvPr/>
            </p:nvSpPr>
            <p:spPr>
              <a:xfrm>
                <a:off x="5064128" y="4475229"/>
                <a:ext cx="140406" cy="143231"/>
              </a:xfrm>
              <a:custGeom>
                <a:avLst/>
                <a:gdLst/>
                <a:ahLst/>
                <a:cxnLst/>
                <a:rect l="l" t="t" r="r" b="b"/>
                <a:pathLst>
                  <a:path w="140406" h="143231" extrusionOk="0">
                    <a:moveTo>
                      <a:pt x="84574" y="25321"/>
                    </a:moveTo>
                    <a:cubicBezTo>
                      <a:pt x="93332" y="28177"/>
                      <a:pt x="100947" y="34364"/>
                      <a:pt x="105612" y="41028"/>
                    </a:cubicBezTo>
                    <a:cubicBezTo>
                      <a:pt x="107040" y="43027"/>
                      <a:pt x="108277" y="45121"/>
                      <a:pt x="109515" y="47310"/>
                    </a:cubicBezTo>
                    <a:cubicBezTo>
                      <a:pt x="110086" y="48357"/>
                      <a:pt x="110562" y="49309"/>
                      <a:pt x="111038" y="50356"/>
                    </a:cubicBezTo>
                    <a:cubicBezTo>
                      <a:pt x="111990" y="52260"/>
                      <a:pt x="111419" y="51023"/>
                      <a:pt x="112180" y="53022"/>
                    </a:cubicBezTo>
                    <a:cubicBezTo>
                      <a:pt x="113989" y="57876"/>
                      <a:pt x="115512" y="62731"/>
                      <a:pt x="116464" y="67871"/>
                    </a:cubicBezTo>
                    <a:cubicBezTo>
                      <a:pt x="116845" y="69965"/>
                      <a:pt x="116464" y="67205"/>
                      <a:pt x="116655" y="69394"/>
                    </a:cubicBezTo>
                    <a:cubicBezTo>
                      <a:pt x="116750" y="70727"/>
                      <a:pt x="116940" y="72060"/>
                      <a:pt x="116940" y="73392"/>
                    </a:cubicBezTo>
                    <a:cubicBezTo>
                      <a:pt x="117035" y="76057"/>
                      <a:pt x="116940" y="78723"/>
                      <a:pt x="116845" y="81388"/>
                    </a:cubicBezTo>
                    <a:cubicBezTo>
                      <a:pt x="116845" y="81959"/>
                      <a:pt x="116750" y="82530"/>
                      <a:pt x="116655" y="83102"/>
                    </a:cubicBezTo>
                    <a:cubicBezTo>
                      <a:pt x="116655" y="82911"/>
                      <a:pt x="116940" y="81388"/>
                      <a:pt x="116655" y="82816"/>
                    </a:cubicBezTo>
                    <a:cubicBezTo>
                      <a:pt x="116464" y="84149"/>
                      <a:pt x="116179" y="85386"/>
                      <a:pt x="115893" y="86719"/>
                    </a:cubicBezTo>
                    <a:cubicBezTo>
                      <a:pt x="115322" y="89289"/>
                      <a:pt x="114560" y="91764"/>
                      <a:pt x="113608" y="94239"/>
                    </a:cubicBezTo>
                    <a:cubicBezTo>
                      <a:pt x="114275" y="92430"/>
                      <a:pt x="113323" y="94905"/>
                      <a:pt x="113037" y="95476"/>
                    </a:cubicBezTo>
                    <a:cubicBezTo>
                      <a:pt x="112561" y="96523"/>
                      <a:pt x="111990" y="97475"/>
                      <a:pt x="111419" y="98427"/>
                    </a:cubicBezTo>
                    <a:cubicBezTo>
                      <a:pt x="110753" y="99569"/>
                      <a:pt x="109991" y="100712"/>
                      <a:pt x="109325" y="101759"/>
                    </a:cubicBezTo>
                    <a:cubicBezTo>
                      <a:pt x="109039" y="102235"/>
                      <a:pt x="108658" y="102711"/>
                      <a:pt x="108373" y="103187"/>
                    </a:cubicBezTo>
                    <a:cubicBezTo>
                      <a:pt x="109134" y="102140"/>
                      <a:pt x="108658" y="102806"/>
                      <a:pt x="108087" y="103377"/>
                    </a:cubicBezTo>
                    <a:cubicBezTo>
                      <a:pt x="106373" y="105281"/>
                      <a:pt x="104660" y="106994"/>
                      <a:pt x="102851" y="108613"/>
                    </a:cubicBezTo>
                    <a:cubicBezTo>
                      <a:pt x="102470" y="108993"/>
                      <a:pt x="101995" y="109374"/>
                      <a:pt x="101518" y="109659"/>
                    </a:cubicBezTo>
                    <a:cubicBezTo>
                      <a:pt x="103232" y="108422"/>
                      <a:pt x="101614" y="109564"/>
                      <a:pt x="101328" y="109659"/>
                    </a:cubicBezTo>
                    <a:cubicBezTo>
                      <a:pt x="100186" y="110326"/>
                      <a:pt x="99139" y="111087"/>
                      <a:pt x="97996" y="111754"/>
                    </a:cubicBezTo>
                    <a:cubicBezTo>
                      <a:pt x="96854" y="112420"/>
                      <a:pt x="95712" y="112991"/>
                      <a:pt x="94569" y="113562"/>
                    </a:cubicBezTo>
                    <a:cubicBezTo>
                      <a:pt x="93903" y="113848"/>
                      <a:pt x="91428" y="114800"/>
                      <a:pt x="93427" y="114133"/>
                    </a:cubicBezTo>
                    <a:cubicBezTo>
                      <a:pt x="90952" y="115085"/>
                      <a:pt x="88477" y="115847"/>
                      <a:pt x="85906" y="116513"/>
                    </a:cubicBezTo>
                    <a:cubicBezTo>
                      <a:pt x="84574" y="116799"/>
                      <a:pt x="83336" y="117084"/>
                      <a:pt x="82003" y="117275"/>
                    </a:cubicBezTo>
                    <a:cubicBezTo>
                      <a:pt x="81432" y="117370"/>
                      <a:pt x="80861" y="117465"/>
                      <a:pt x="80290" y="117560"/>
                    </a:cubicBezTo>
                    <a:cubicBezTo>
                      <a:pt x="80480" y="117560"/>
                      <a:pt x="82384" y="117370"/>
                      <a:pt x="80861" y="117465"/>
                    </a:cubicBezTo>
                    <a:cubicBezTo>
                      <a:pt x="78195" y="117655"/>
                      <a:pt x="75530" y="117846"/>
                      <a:pt x="72864" y="117846"/>
                    </a:cubicBezTo>
                    <a:cubicBezTo>
                      <a:pt x="70389" y="117846"/>
                      <a:pt x="67914" y="117655"/>
                      <a:pt x="65439" y="117275"/>
                    </a:cubicBezTo>
                    <a:cubicBezTo>
                      <a:pt x="67724" y="117560"/>
                      <a:pt x="65249" y="117275"/>
                      <a:pt x="64392" y="116989"/>
                    </a:cubicBezTo>
                    <a:cubicBezTo>
                      <a:pt x="62869" y="116704"/>
                      <a:pt x="61441" y="116323"/>
                      <a:pt x="59918" y="115942"/>
                    </a:cubicBezTo>
                    <a:cubicBezTo>
                      <a:pt x="57538" y="115276"/>
                      <a:pt x="55158" y="114514"/>
                      <a:pt x="52873" y="113658"/>
                    </a:cubicBezTo>
                    <a:cubicBezTo>
                      <a:pt x="51445" y="113181"/>
                      <a:pt x="53159" y="113848"/>
                      <a:pt x="53349" y="113848"/>
                    </a:cubicBezTo>
                    <a:cubicBezTo>
                      <a:pt x="52873" y="113658"/>
                      <a:pt x="52302" y="113372"/>
                      <a:pt x="51826" y="113181"/>
                    </a:cubicBezTo>
                    <a:cubicBezTo>
                      <a:pt x="50493" y="112515"/>
                      <a:pt x="49161" y="111849"/>
                      <a:pt x="47828" y="111087"/>
                    </a:cubicBezTo>
                    <a:cubicBezTo>
                      <a:pt x="45733" y="109850"/>
                      <a:pt x="43639" y="108517"/>
                      <a:pt x="41640" y="107089"/>
                    </a:cubicBezTo>
                    <a:cubicBezTo>
                      <a:pt x="43449" y="108422"/>
                      <a:pt x="41545" y="106899"/>
                      <a:pt x="40783" y="106328"/>
                    </a:cubicBezTo>
                    <a:cubicBezTo>
                      <a:pt x="39641" y="105376"/>
                      <a:pt x="38594" y="104329"/>
                      <a:pt x="37547" y="103187"/>
                    </a:cubicBezTo>
                    <a:cubicBezTo>
                      <a:pt x="36785" y="102330"/>
                      <a:pt x="36023" y="101473"/>
                      <a:pt x="35262" y="100712"/>
                    </a:cubicBezTo>
                    <a:cubicBezTo>
                      <a:pt x="34881" y="100331"/>
                      <a:pt x="33739" y="98713"/>
                      <a:pt x="35262" y="100712"/>
                    </a:cubicBezTo>
                    <a:cubicBezTo>
                      <a:pt x="34976" y="100236"/>
                      <a:pt x="34596" y="99760"/>
                      <a:pt x="34310" y="99284"/>
                    </a:cubicBezTo>
                    <a:cubicBezTo>
                      <a:pt x="32882" y="96999"/>
                      <a:pt x="31549" y="94810"/>
                      <a:pt x="30312" y="92335"/>
                    </a:cubicBezTo>
                    <a:cubicBezTo>
                      <a:pt x="29645" y="91002"/>
                      <a:pt x="30312" y="92525"/>
                      <a:pt x="30502" y="92716"/>
                    </a:cubicBezTo>
                    <a:cubicBezTo>
                      <a:pt x="30312" y="92145"/>
                      <a:pt x="30026" y="91573"/>
                      <a:pt x="29836" y="91002"/>
                    </a:cubicBezTo>
                    <a:cubicBezTo>
                      <a:pt x="29360" y="89670"/>
                      <a:pt x="28979" y="88337"/>
                      <a:pt x="28598" y="86909"/>
                    </a:cubicBezTo>
                    <a:cubicBezTo>
                      <a:pt x="28313" y="85767"/>
                      <a:pt x="28122" y="84530"/>
                      <a:pt x="27837" y="83387"/>
                    </a:cubicBezTo>
                    <a:cubicBezTo>
                      <a:pt x="27837" y="83197"/>
                      <a:pt x="27551" y="81198"/>
                      <a:pt x="27741" y="82816"/>
                    </a:cubicBezTo>
                    <a:cubicBezTo>
                      <a:pt x="27932" y="84625"/>
                      <a:pt x="27646" y="81008"/>
                      <a:pt x="27646" y="81008"/>
                    </a:cubicBezTo>
                    <a:cubicBezTo>
                      <a:pt x="27551" y="78628"/>
                      <a:pt x="27551" y="76153"/>
                      <a:pt x="27646" y="73773"/>
                    </a:cubicBezTo>
                    <a:cubicBezTo>
                      <a:pt x="27646" y="73011"/>
                      <a:pt x="27741" y="72155"/>
                      <a:pt x="27837" y="71393"/>
                    </a:cubicBezTo>
                    <a:cubicBezTo>
                      <a:pt x="27837" y="71584"/>
                      <a:pt x="27456" y="73678"/>
                      <a:pt x="27837" y="72060"/>
                    </a:cubicBezTo>
                    <a:cubicBezTo>
                      <a:pt x="28122" y="70632"/>
                      <a:pt x="28313" y="69299"/>
                      <a:pt x="28693" y="67871"/>
                    </a:cubicBezTo>
                    <a:cubicBezTo>
                      <a:pt x="29455" y="64730"/>
                      <a:pt x="30502" y="61589"/>
                      <a:pt x="31740" y="58543"/>
                    </a:cubicBezTo>
                    <a:cubicBezTo>
                      <a:pt x="30692" y="60922"/>
                      <a:pt x="32311" y="57591"/>
                      <a:pt x="32691" y="56829"/>
                    </a:cubicBezTo>
                    <a:cubicBezTo>
                      <a:pt x="33453" y="55401"/>
                      <a:pt x="34215" y="53973"/>
                      <a:pt x="35071" y="52546"/>
                    </a:cubicBezTo>
                    <a:cubicBezTo>
                      <a:pt x="35833" y="51308"/>
                      <a:pt x="36595" y="50071"/>
                      <a:pt x="37451" y="48928"/>
                    </a:cubicBezTo>
                    <a:cubicBezTo>
                      <a:pt x="37832" y="48453"/>
                      <a:pt x="38213" y="47881"/>
                      <a:pt x="38498" y="47406"/>
                    </a:cubicBezTo>
                    <a:cubicBezTo>
                      <a:pt x="39450" y="46073"/>
                      <a:pt x="37166" y="48833"/>
                      <a:pt x="38974" y="46834"/>
                    </a:cubicBezTo>
                    <a:cubicBezTo>
                      <a:pt x="41069" y="44550"/>
                      <a:pt x="43068" y="42265"/>
                      <a:pt x="45353" y="40171"/>
                    </a:cubicBezTo>
                    <a:cubicBezTo>
                      <a:pt x="46019" y="39600"/>
                      <a:pt x="48875" y="37410"/>
                      <a:pt x="46685" y="38934"/>
                    </a:cubicBezTo>
                    <a:cubicBezTo>
                      <a:pt x="48018" y="37982"/>
                      <a:pt x="49351" y="37030"/>
                      <a:pt x="50684" y="36173"/>
                    </a:cubicBezTo>
                    <a:cubicBezTo>
                      <a:pt x="51921" y="35412"/>
                      <a:pt x="53159" y="34745"/>
                      <a:pt x="54396" y="34079"/>
                    </a:cubicBezTo>
                    <a:cubicBezTo>
                      <a:pt x="55063" y="33698"/>
                      <a:pt x="55919" y="33413"/>
                      <a:pt x="56586" y="33032"/>
                    </a:cubicBezTo>
                    <a:cubicBezTo>
                      <a:pt x="58299" y="31985"/>
                      <a:pt x="54492" y="33698"/>
                      <a:pt x="56395" y="33032"/>
                    </a:cubicBezTo>
                    <a:cubicBezTo>
                      <a:pt x="59251" y="32080"/>
                      <a:pt x="62107" y="31128"/>
                      <a:pt x="65058" y="30462"/>
                    </a:cubicBezTo>
                    <a:cubicBezTo>
                      <a:pt x="66201" y="30271"/>
                      <a:pt x="70580" y="29986"/>
                      <a:pt x="67057" y="30081"/>
                    </a:cubicBezTo>
                    <a:cubicBezTo>
                      <a:pt x="68676" y="30081"/>
                      <a:pt x="70294" y="29890"/>
                      <a:pt x="72008" y="29890"/>
                    </a:cubicBezTo>
                    <a:cubicBezTo>
                      <a:pt x="79814" y="29890"/>
                      <a:pt x="87334" y="23037"/>
                      <a:pt x="86953" y="14946"/>
                    </a:cubicBezTo>
                    <a:cubicBezTo>
                      <a:pt x="86573" y="6855"/>
                      <a:pt x="80385" y="-94"/>
                      <a:pt x="72008" y="1"/>
                    </a:cubicBezTo>
                    <a:cubicBezTo>
                      <a:pt x="40974" y="287"/>
                      <a:pt x="15651" y="23227"/>
                      <a:pt x="4799" y="51023"/>
                    </a:cubicBezTo>
                    <a:cubicBezTo>
                      <a:pt x="-6053" y="78818"/>
                      <a:pt x="1848" y="109469"/>
                      <a:pt x="24981" y="127365"/>
                    </a:cubicBezTo>
                    <a:cubicBezTo>
                      <a:pt x="46400" y="143928"/>
                      <a:pt x="76672" y="147926"/>
                      <a:pt x="101614" y="137455"/>
                    </a:cubicBezTo>
                    <a:cubicBezTo>
                      <a:pt x="126555" y="126984"/>
                      <a:pt x="142072" y="101092"/>
                      <a:pt x="140263" y="73583"/>
                    </a:cubicBezTo>
                    <a:cubicBezTo>
                      <a:pt x="138264" y="43979"/>
                      <a:pt x="119035" y="15707"/>
                      <a:pt x="89048" y="8758"/>
                    </a:cubicBezTo>
                    <a:cubicBezTo>
                      <a:pt x="78386" y="6284"/>
                      <a:pt x="74197" y="21704"/>
                      <a:pt x="84574" y="25131"/>
                    </a:cubicBezTo>
                    <a:lnTo>
                      <a:pt x="84574" y="2513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5" name="Google Shape;535;p8"/>
              <p:cNvSpPr/>
              <p:nvPr/>
            </p:nvSpPr>
            <p:spPr>
              <a:xfrm>
                <a:off x="4805886" y="4072654"/>
                <a:ext cx="147584" cy="148444"/>
              </a:xfrm>
              <a:custGeom>
                <a:avLst/>
                <a:gdLst/>
                <a:ahLst/>
                <a:cxnLst/>
                <a:rect l="l" t="t" r="r" b="b"/>
                <a:pathLst>
                  <a:path w="147584" h="148444" extrusionOk="0">
                    <a:moveTo>
                      <a:pt x="45137" y="31717"/>
                    </a:moveTo>
                    <a:cubicBezTo>
                      <a:pt x="39330" y="22578"/>
                      <a:pt x="28383" y="21436"/>
                      <a:pt x="19434" y="26672"/>
                    </a:cubicBezTo>
                    <a:cubicBezTo>
                      <a:pt x="11438" y="31336"/>
                      <a:pt x="6773" y="39332"/>
                      <a:pt x="3727" y="47709"/>
                    </a:cubicBezTo>
                    <a:cubicBezTo>
                      <a:pt x="-1509" y="61987"/>
                      <a:pt x="-938" y="78645"/>
                      <a:pt x="3631" y="93019"/>
                    </a:cubicBezTo>
                    <a:cubicBezTo>
                      <a:pt x="13342" y="123480"/>
                      <a:pt x="41044" y="149371"/>
                      <a:pt x="74362" y="148419"/>
                    </a:cubicBezTo>
                    <a:cubicBezTo>
                      <a:pt x="107681" y="147467"/>
                      <a:pt x="136716" y="120339"/>
                      <a:pt x="145188" y="88545"/>
                    </a:cubicBezTo>
                    <a:cubicBezTo>
                      <a:pt x="153661" y="56752"/>
                      <a:pt x="139191" y="23150"/>
                      <a:pt x="109299" y="8586"/>
                    </a:cubicBezTo>
                    <a:cubicBezTo>
                      <a:pt x="79408" y="-5978"/>
                      <a:pt x="34665" y="-3313"/>
                      <a:pt x="13342" y="26672"/>
                    </a:cubicBezTo>
                    <a:cubicBezTo>
                      <a:pt x="9343" y="32288"/>
                      <a:pt x="11818" y="40855"/>
                      <a:pt x="16959" y="44663"/>
                    </a:cubicBezTo>
                    <a:cubicBezTo>
                      <a:pt x="22480" y="48756"/>
                      <a:pt x="30191" y="48565"/>
                      <a:pt x="35237" y="43616"/>
                    </a:cubicBezTo>
                    <a:cubicBezTo>
                      <a:pt x="37141" y="41712"/>
                      <a:pt x="39140" y="39808"/>
                      <a:pt x="41234" y="37999"/>
                    </a:cubicBezTo>
                    <a:cubicBezTo>
                      <a:pt x="41710" y="37619"/>
                      <a:pt x="42186" y="37142"/>
                      <a:pt x="42662" y="36762"/>
                    </a:cubicBezTo>
                    <a:cubicBezTo>
                      <a:pt x="42472" y="36952"/>
                      <a:pt x="40948" y="37999"/>
                      <a:pt x="42281" y="37142"/>
                    </a:cubicBezTo>
                    <a:cubicBezTo>
                      <a:pt x="43519" y="36286"/>
                      <a:pt x="44661" y="35524"/>
                      <a:pt x="45899" y="34763"/>
                    </a:cubicBezTo>
                    <a:cubicBezTo>
                      <a:pt x="46946" y="34097"/>
                      <a:pt x="48088" y="33526"/>
                      <a:pt x="49135" y="32954"/>
                    </a:cubicBezTo>
                    <a:cubicBezTo>
                      <a:pt x="49706" y="32669"/>
                      <a:pt x="50278" y="32383"/>
                      <a:pt x="50849" y="32097"/>
                    </a:cubicBezTo>
                    <a:cubicBezTo>
                      <a:pt x="52753" y="31146"/>
                      <a:pt x="48850" y="32859"/>
                      <a:pt x="50849" y="32097"/>
                    </a:cubicBezTo>
                    <a:cubicBezTo>
                      <a:pt x="53324" y="31146"/>
                      <a:pt x="55894" y="30289"/>
                      <a:pt x="58560" y="29623"/>
                    </a:cubicBezTo>
                    <a:cubicBezTo>
                      <a:pt x="59797" y="29337"/>
                      <a:pt x="61035" y="29052"/>
                      <a:pt x="62272" y="28861"/>
                    </a:cubicBezTo>
                    <a:cubicBezTo>
                      <a:pt x="62844" y="28766"/>
                      <a:pt x="63510" y="28671"/>
                      <a:pt x="64081" y="28575"/>
                    </a:cubicBezTo>
                    <a:cubicBezTo>
                      <a:pt x="66271" y="28195"/>
                      <a:pt x="61796" y="28766"/>
                      <a:pt x="64081" y="28575"/>
                    </a:cubicBezTo>
                    <a:cubicBezTo>
                      <a:pt x="66842" y="28385"/>
                      <a:pt x="69507" y="28195"/>
                      <a:pt x="72268" y="28195"/>
                    </a:cubicBezTo>
                    <a:cubicBezTo>
                      <a:pt x="73506" y="28195"/>
                      <a:pt x="74838" y="28195"/>
                      <a:pt x="76076" y="28385"/>
                    </a:cubicBezTo>
                    <a:cubicBezTo>
                      <a:pt x="76933" y="28385"/>
                      <a:pt x="80550" y="28861"/>
                      <a:pt x="79217" y="28671"/>
                    </a:cubicBezTo>
                    <a:cubicBezTo>
                      <a:pt x="77694" y="28480"/>
                      <a:pt x="81121" y="29052"/>
                      <a:pt x="81692" y="29147"/>
                    </a:cubicBezTo>
                    <a:cubicBezTo>
                      <a:pt x="83120" y="29432"/>
                      <a:pt x="84548" y="29813"/>
                      <a:pt x="85976" y="30194"/>
                    </a:cubicBezTo>
                    <a:cubicBezTo>
                      <a:pt x="88642" y="30860"/>
                      <a:pt x="91212" y="31812"/>
                      <a:pt x="93782" y="32764"/>
                    </a:cubicBezTo>
                    <a:cubicBezTo>
                      <a:pt x="95306" y="33335"/>
                      <a:pt x="93497" y="32669"/>
                      <a:pt x="93306" y="32574"/>
                    </a:cubicBezTo>
                    <a:cubicBezTo>
                      <a:pt x="93878" y="32859"/>
                      <a:pt x="94449" y="33049"/>
                      <a:pt x="95020" y="33335"/>
                    </a:cubicBezTo>
                    <a:cubicBezTo>
                      <a:pt x="96353" y="34001"/>
                      <a:pt x="97590" y="34668"/>
                      <a:pt x="98923" y="35429"/>
                    </a:cubicBezTo>
                    <a:cubicBezTo>
                      <a:pt x="99970" y="36096"/>
                      <a:pt x="101113" y="36667"/>
                      <a:pt x="102064" y="37428"/>
                    </a:cubicBezTo>
                    <a:cubicBezTo>
                      <a:pt x="102731" y="37904"/>
                      <a:pt x="105587" y="39998"/>
                      <a:pt x="104635" y="39237"/>
                    </a:cubicBezTo>
                    <a:cubicBezTo>
                      <a:pt x="103588" y="38380"/>
                      <a:pt x="106063" y="40569"/>
                      <a:pt x="106539" y="40950"/>
                    </a:cubicBezTo>
                    <a:cubicBezTo>
                      <a:pt x="107586" y="41902"/>
                      <a:pt x="108633" y="42949"/>
                      <a:pt x="109585" y="43996"/>
                    </a:cubicBezTo>
                    <a:cubicBezTo>
                      <a:pt x="110442" y="44948"/>
                      <a:pt x="111203" y="45805"/>
                      <a:pt x="112060" y="46757"/>
                    </a:cubicBezTo>
                    <a:cubicBezTo>
                      <a:pt x="110347" y="44663"/>
                      <a:pt x="112631" y="47709"/>
                      <a:pt x="113107" y="48375"/>
                    </a:cubicBezTo>
                    <a:cubicBezTo>
                      <a:pt x="114630" y="50660"/>
                      <a:pt x="115963" y="53039"/>
                      <a:pt x="117010" y="55609"/>
                    </a:cubicBezTo>
                    <a:cubicBezTo>
                      <a:pt x="116153" y="53610"/>
                      <a:pt x="117296" y="56752"/>
                      <a:pt x="117486" y="57323"/>
                    </a:cubicBezTo>
                    <a:cubicBezTo>
                      <a:pt x="117962" y="58846"/>
                      <a:pt x="118343" y="60369"/>
                      <a:pt x="118724" y="61892"/>
                    </a:cubicBezTo>
                    <a:cubicBezTo>
                      <a:pt x="118914" y="62558"/>
                      <a:pt x="119009" y="63225"/>
                      <a:pt x="119105" y="63891"/>
                    </a:cubicBezTo>
                    <a:cubicBezTo>
                      <a:pt x="119105" y="63605"/>
                      <a:pt x="118914" y="61702"/>
                      <a:pt x="119105" y="63415"/>
                    </a:cubicBezTo>
                    <a:cubicBezTo>
                      <a:pt x="119295" y="64938"/>
                      <a:pt x="119390" y="66556"/>
                      <a:pt x="119390" y="68079"/>
                    </a:cubicBezTo>
                    <a:cubicBezTo>
                      <a:pt x="119390" y="69412"/>
                      <a:pt x="119390" y="70744"/>
                      <a:pt x="119390" y="72077"/>
                    </a:cubicBezTo>
                    <a:cubicBezTo>
                      <a:pt x="119390" y="72934"/>
                      <a:pt x="119295" y="73886"/>
                      <a:pt x="119200" y="74743"/>
                    </a:cubicBezTo>
                    <a:cubicBezTo>
                      <a:pt x="119200" y="74933"/>
                      <a:pt x="118914" y="77122"/>
                      <a:pt x="119200" y="75504"/>
                    </a:cubicBezTo>
                    <a:cubicBezTo>
                      <a:pt x="119390" y="74267"/>
                      <a:pt x="118724" y="77693"/>
                      <a:pt x="118629" y="78265"/>
                    </a:cubicBezTo>
                    <a:cubicBezTo>
                      <a:pt x="118248" y="79788"/>
                      <a:pt x="117867" y="81311"/>
                      <a:pt x="117391" y="82834"/>
                    </a:cubicBezTo>
                    <a:cubicBezTo>
                      <a:pt x="117010" y="84166"/>
                      <a:pt x="116534" y="85404"/>
                      <a:pt x="116058" y="86737"/>
                    </a:cubicBezTo>
                    <a:cubicBezTo>
                      <a:pt x="115202" y="89307"/>
                      <a:pt x="115678" y="87784"/>
                      <a:pt x="115963" y="87117"/>
                    </a:cubicBezTo>
                    <a:cubicBezTo>
                      <a:pt x="115678" y="87784"/>
                      <a:pt x="115392" y="88355"/>
                      <a:pt x="115106" y="89021"/>
                    </a:cubicBezTo>
                    <a:cubicBezTo>
                      <a:pt x="113774" y="91686"/>
                      <a:pt x="112346" y="94352"/>
                      <a:pt x="110822" y="96827"/>
                    </a:cubicBezTo>
                    <a:cubicBezTo>
                      <a:pt x="109966" y="98159"/>
                      <a:pt x="109014" y="99492"/>
                      <a:pt x="108062" y="100824"/>
                    </a:cubicBezTo>
                    <a:cubicBezTo>
                      <a:pt x="107110" y="102157"/>
                      <a:pt x="108062" y="100824"/>
                      <a:pt x="108157" y="100634"/>
                    </a:cubicBezTo>
                    <a:cubicBezTo>
                      <a:pt x="107681" y="101205"/>
                      <a:pt x="107300" y="101681"/>
                      <a:pt x="106824" y="102252"/>
                    </a:cubicBezTo>
                    <a:cubicBezTo>
                      <a:pt x="104825" y="104537"/>
                      <a:pt x="102826" y="106631"/>
                      <a:pt x="100541" y="108630"/>
                    </a:cubicBezTo>
                    <a:cubicBezTo>
                      <a:pt x="97590" y="111295"/>
                      <a:pt x="98447" y="110629"/>
                      <a:pt x="95306" y="112628"/>
                    </a:cubicBezTo>
                    <a:cubicBezTo>
                      <a:pt x="92830" y="114246"/>
                      <a:pt x="90260" y="115579"/>
                      <a:pt x="87595" y="116912"/>
                    </a:cubicBezTo>
                    <a:cubicBezTo>
                      <a:pt x="87595" y="116912"/>
                      <a:pt x="85500" y="117864"/>
                      <a:pt x="86833" y="117292"/>
                    </a:cubicBezTo>
                    <a:cubicBezTo>
                      <a:pt x="88356" y="116626"/>
                      <a:pt x="85691" y="117673"/>
                      <a:pt x="85405" y="117768"/>
                    </a:cubicBezTo>
                    <a:cubicBezTo>
                      <a:pt x="84168" y="118244"/>
                      <a:pt x="82835" y="118625"/>
                      <a:pt x="81502" y="119006"/>
                    </a:cubicBezTo>
                    <a:cubicBezTo>
                      <a:pt x="80169" y="119387"/>
                      <a:pt x="78836" y="119672"/>
                      <a:pt x="77599" y="119958"/>
                    </a:cubicBezTo>
                    <a:cubicBezTo>
                      <a:pt x="76933" y="120053"/>
                      <a:pt x="76266" y="120243"/>
                      <a:pt x="75600" y="120339"/>
                    </a:cubicBezTo>
                    <a:cubicBezTo>
                      <a:pt x="77123" y="120148"/>
                      <a:pt x="76266" y="120339"/>
                      <a:pt x="75314" y="120339"/>
                    </a:cubicBezTo>
                    <a:cubicBezTo>
                      <a:pt x="72363" y="120339"/>
                      <a:pt x="69412" y="120529"/>
                      <a:pt x="66461" y="120148"/>
                    </a:cubicBezTo>
                    <a:cubicBezTo>
                      <a:pt x="64843" y="119958"/>
                      <a:pt x="66556" y="120148"/>
                      <a:pt x="66842" y="120148"/>
                    </a:cubicBezTo>
                    <a:cubicBezTo>
                      <a:pt x="66175" y="120053"/>
                      <a:pt x="65509" y="119958"/>
                      <a:pt x="64938" y="119767"/>
                    </a:cubicBezTo>
                    <a:cubicBezTo>
                      <a:pt x="63415" y="119387"/>
                      <a:pt x="61987" y="119101"/>
                      <a:pt x="60464" y="118625"/>
                    </a:cubicBezTo>
                    <a:cubicBezTo>
                      <a:pt x="59607" y="118339"/>
                      <a:pt x="56561" y="117292"/>
                      <a:pt x="57227" y="117483"/>
                    </a:cubicBezTo>
                    <a:cubicBezTo>
                      <a:pt x="58084" y="117864"/>
                      <a:pt x="55323" y="116531"/>
                      <a:pt x="54752" y="116245"/>
                    </a:cubicBezTo>
                    <a:cubicBezTo>
                      <a:pt x="52277" y="114913"/>
                      <a:pt x="49802" y="113485"/>
                      <a:pt x="47517" y="111867"/>
                    </a:cubicBezTo>
                    <a:cubicBezTo>
                      <a:pt x="47231" y="111676"/>
                      <a:pt x="45518" y="110343"/>
                      <a:pt x="47136" y="111581"/>
                    </a:cubicBezTo>
                    <a:cubicBezTo>
                      <a:pt x="46660" y="111200"/>
                      <a:pt x="46089" y="110724"/>
                      <a:pt x="45613" y="110343"/>
                    </a:cubicBezTo>
                    <a:cubicBezTo>
                      <a:pt x="44661" y="109487"/>
                      <a:pt x="43614" y="108630"/>
                      <a:pt x="42662" y="107678"/>
                    </a:cubicBezTo>
                    <a:cubicBezTo>
                      <a:pt x="40568" y="105679"/>
                      <a:pt x="38664" y="103585"/>
                      <a:pt x="36855" y="101301"/>
                    </a:cubicBezTo>
                    <a:cubicBezTo>
                      <a:pt x="37902" y="102633"/>
                      <a:pt x="35332" y="99111"/>
                      <a:pt x="35046" y="98540"/>
                    </a:cubicBezTo>
                    <a:cubicBezTo>
                      <a:pt x="34190" y="97207"/>
                      <a:pt x="33428" y="95875"/>
                      <a:pt x="32571" y="94542"/>
                    </a:cubicBezTo>
                    <a:cubicBezTo>
                      <a:pt x="31714" y="93209"/>
                      <a:pt x="31048" y="91782"/>
                      <a:pt x="30382" y="90449"/>
                    </a:cubicBezTo>
                    <a:cubicBezTo>
                      <a:pt x="29334" y="88164"/>
                      <a:pt x="29620" y="88831"/>
                      <a:pt x="29049" y="87403"/>
                    </a:cubicBezTo>
                    <a:cubicBezTo>
                      <a:pt x="28002" y="84452"/>
                      <a:pt x="27050" y="81501"/>
                      <a:pt x="26383" y="78455"/>
                    </a:cubicBezTo>
                    <a:cubicBezTo>
                      <a:pt x="26193" y="77789"/>
                      <a:pt x="26098" y="77122"/>
                      <a:pt x="26003" y="76551"/>
                    </a:cubicBezTo>
                    <a:cubicBezTo>
                      <a:pt x="26003" y="76361"/>
                      <a:pt x="25527" y="73981"/>
                      <a:pt x="25717" y="74933"/>
                    </a:cubicBezTo>
                    <a:cubicBezTo>
                      <a:pt x="25717" y="74933"/>
                      <a:pt x="25431" y="71887"/>
                      <a:pt x="25336" y="70744"/>
                    </a:cubicBezTo>
                    <a:cubicBezTo>
                      <a:pt x="25241" y="68270"/>
                      <a:pt x="25336" y="63891"/>
                      <a:pt x="25527" y="62654"/>
                    </a:cubicBezTo>
                    <a:cubicBezTo>
                      <a:pt x="25717" y="61225"/>
                      <a:pt x="26764" y="56657"/>
                      <a:pt x="27621" y="54086"/>
                    </a:cubicBezTo>
                    <a:cubicBezTo>
                      <a:pt x="28668" y="51040"/>
                      <a:pt x="28668" y="49803"/>
                      <a:pt x="30572" y="47138"/>
                    </a:cubicBezTo>
                    <a:cubicBezTo>
                      <a:pt x="30191" y="47709"/>
                      <a:pt x="32571" y="45043"/>
                      <a:pt x="32476" y="45329"/>
                    </a:cubicBezTo>
                    <a:cubicBezTo>
                      <a:pt x="32000" y="46281"/>
                      <a:pt x="33047" y="43139"/>
                      <a:pt x="32762" y="45138"/>
                    </a:cubicBezTo>
                    <a:cubicBezTo>
                      <a:pt x="34285" y="44853"/>
                      <a:pt x="33523" y="44567"/>
                      <a:pt x="30667" y="44282"/>
                    </a:cubicBezTo>
                    <a:cubicBezTo>
                      <a:pt x="27907" y="42949"/>
                      <a:pt x="27240" y="43045"/>
                      <a:pt x="28763" y="44567"/>
                    </a:cubicBezTo>
                    <a:cubicBezTo>
                      <a:pt x="36379" y="54086"/>
                      <a:pt x="51991" y="41712"/>
                      <a:pt x="45613" y="31622"/>
                    </a:cubicBezTo>
                    <a:lnTo>
                      <a:pt x="45613" y="3162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6" name="Google Shape;536;p8"/>
              <p:cNvSpPr/>
              <p:nvPr/>
            </p:nvSpPr>
            <p:spPr>
              <a:xfrm>
                <a:off x="4819691" y="4343989"/>
                <a:ext cx="125340" cy="151915"/>
              </a:xfrm>
              <a:custGeom>
                <a:avLst/>
                <a:gdLst/>
                <a:ahLst/>
                <a:cxnLst/>
                <a:rect l="l" t="t" r="r" b="b"/>
                <a:pathLst>
                  <a:path w="125340" h="151915" extrusionOk="0">
                    <a:moveTo>
                      <a:pt x="41042" y="6733"/>
                    </a:moveTo>
                    <a:cubicBezTo>
                      <a:pt x="14196" y="18822"/>
                      <a:pt x="-2844" y="51662"/>
                      <a:pt x="393" y="80695"/>
                    </a:cubicBezTo>
                    <a:cubicBezTo>
                      <a:pt x="3915" y="111822"/>
                      <a:pt x="25620" y="140760"/>
                      <a:pt x="56178" y="149708"/>
                    </a:cubicBezTo>
                    <a:cubicBezTo>
                      <a:pt x="72837" y="154562"/>
                      <a:pt x="91115" y="151612"/>
                      <a:pt x="103491" y="138856"/>
                    </a:cubicBezTo>
                    <a:cubicBezTo>
                      <a:pt x="114438" y="127624"/>
                      <a:pt x="120626" y="111251"/>
                      <a:pt x="123482" y="96021"/>
                    </a:cubicBezTo>
                    <a:cubicBezTo>
                      <a:pt x="129098" y="65655"/>
                      <a:pt x="122530" y="31577"/>
                      <a:pt x="96351" y="12444"/>
                    </a:cubicBezTo>
                    <a:cubicBezTo>
                      <a:pt x="72837" y="-4880"/>
                      <a:pt x="34092" y="-5356"/>
                      <a:pt x="14863" y="18917"/>
                    </a:cubicBezTo>
                    <a:cubicBezTo>
                      <a:pt x="10103" y="24914"/>
                      <a:pt x="8961" y="33196"/>
                      <a:pt x="14863" y="39098"/>
                    </a:cubicBezTo>
                    <a:cubicBezTo>
                      <a:pt x="19813" y="44047"/>
                      <a:pt x="30285" y="45190"/>
                      <a:pt x="35044" y="39098"/>
                    </a:cubicBezTo>
                    <a:cubicBezTo>
                      <a:pt x="36568" y="37194"/>
                      <a:pt x="38186" y="35385"/>
                      <a:pt x="40090" y="33767"/>
                    </a:cubicBezTo>
                    <a:cubicBezTo>
                      <a:pt x="38662" y="35004"/>
                      <a:pt x="42279" y="32339"/>
                      <a:pt x="43041" y="31863"/>
                    </a:cubicBezTo>
                    <a:cubicBezTo>
                      <a:pt x="45992" y="30150"/>
                      <a:pt x="44278" y="30911"/>
                      <a:pt x="47515" y="29959"/>
                    </a:cubicBezTo>
                    <a:cubicBezTo>
                      <a:pt x="48467" y="29674"/>
                      <a:pt x="49419" y="29388"/>
                      <a:pt x="50276" y="29198"/>
                    </a:cubicBezTo>
                    <a:cubicBezTo>
                      <a:pt x="50276" y="29198"/>
                      <a:pt x="54750" y="28436"/>
                      <a:pt x="52275" y="28722"/>
                    </a:cubicBezTo>
                    <a:cubicBezTo>
                      <a:pt x="54464" y="28436"/>
                      <a:pt x="56749" y="28436"/>
                      <a:pt x="58939" y="28436"/>
                    </a:cubicBezTo>
                    <a:cubicBezTo>
                      <a:pt x="60176" y="28436"/>
                      <a:pt x="61414" y="28531"/>
                      <a:pt x="62651" y="28627"/>
                    </a:cubicBezTo>
                    <a:cubicBezTo>
                      <a:pt x="61985" y="28627"/>
                      <a:pt x="60367" y="28246"/>
                      <a:pt x="63318" y="28722"/>
                    </a:cubicBezTo>
                    <a:cubicBezTo>
                      <a:pt x="65507" y="29102"/>
                      <a:pt x="67792" y="29674"/>
                      <a:pt x="69886" y="30340"/>
                    </a:cubicBezTo>
                    <a:cubicBezTo>
                      <a:pt x="73218" y="31387"/>
                      <a:pt x="72837" y="31292"/>
                      <a:pt x="75598" y="32720"/>
                    </a:cubicBezTo>
                    <a:cubicBezTo>
                      <a:pt x="80168" y="35195"/>
                      <a:pt x="81595" y="36242"/>
                      <a:pt x="84737" y="39478"/>
                    </a:cubicBezTo>
                    <a:cubicBezTo>
                      <a:pt x="88164" y="43000"/>
                      <a:pt x="90829" y="47284"/>
                      <a:pt x="92733" y="51758"/>
                    </a:cubicBezTo>
                    <a:cubicBezTo>
                      <a:pt x="96827" y="60896"/>
                      <a:pt x="97779" y="70986"/>
                      <a:pt x="97112" y="81076"/>
                    </a:cubicBezTo>
                    <a:cubicBezTo>
                      <a:pt x="96160" y="97258"/>
                      <a:pt x="88926" y="127529"/>
                      <a:pt x="67221" y="124007"/>
                    </a:cubicBezTo>
                    <a:cubicBezTo>
                      <a:pt x="46754" y="120770"/>
                      <a:pt x="31141" y="101637"/>
                      <a:pt x="26953" y="82313"/>
                    </a:cubicBezTo>
                    <a:cubicBezTo>
                      <a:pt x="21717" y="58421"/>
                      <a:pt x="34092" y="36051"/>
                      <a:pt x="52275" y="21392"/>
                    </a:cubicBezTo>
                    <a:cubicBezTo>
                      <a:pt x="55892" y="18441"/>
                      <a:pt x="55607" y="12444"/>
                      <a:pt x="53037" y="9113"/>
                    </a:cubicBezTo>
                    <a:cubicBezTo>
                      <a:pt x="49990" y="5210"/>
                      <a:pt x="45230" y="4734"/>
                      <a:pt x="40947" y="6733"/>
                    </a:cubicBezTo>
                    <a:lnTo>
                      <a:pt x="40947" y="673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7" name="Google Shape;537;p8"/>
              <p:cNvSpPr/>
              <p:nvPr/>
            </p:nvSpPr>
            <p:spPr>
              <a:xfrm>
                <a:off x="5258694" y="4056834"/>
                <a:ext cx="130962" cy="136761"/>
              </a:xfrm>
              <a:custGeom>
                <a:avLst/>
                <a:gdLst/>
                <a:ahLst/>
                <a:cxnLst/>
                <a:rect l="l" t="t" r="r" b="b"/>
                <a:pathLst>
                  <a:path w="130962" h="136761" extrusionOk="0">
                    <a:moveTo>
                      <a:pt x="70690" y="9366"/>
                    </a:moveTo>
                    <a:cubicBezTo>
                      <a:pt x="44416" y="-3580"/>
                      <a:pt x="14334" y="13174"/>
                      <a:pt x="3862" y="38875"/>
                    </a:cubicBezTo>
                    <a:cubicBezTo>
                      <a:pt x="-7181" y="66195"/>
                      <a:pt x="6908" y="97988"/>
                      <a:pt x="27756" y="116550"/>
                    </a:cubicBezTo>
                    <a:cubicBezTo>
                      <a:pt x="48604" y="135112"/>
                      <a:pt x="81733" y="145583"/>
                      <a:pt x="106388" y="127021"/>
                    </a:cubicBezTo>
                    <a:cubicBezTo>
                      <a:pt x="126284" y="111981"/>
                      <a:pt x="135423" y="84090"/>
                      <a:pt x="128855" y="60007"/>
                    </a:cubicBezTo>
                    <a:cubicBezTo>
                      <a:pt x="120382" y="29071"/>
                      <a:pt x="92014" y="7558"/>
                      <a:pt x="61741" y="418"/>
                    </a:cubicBezTo>
                    <a:cubicBezTo>
                      <a:pt x="54221" y="-1390"/>
                      <a:pt x="46320" y="2798"/>
                      <a:pt x="44130" y="10413"/>
                    </a:cubicBezTo>
                    <a:cubicBezTo>
                      <a:pt x="42226" y="17172"/>
                      <a:pt x="46415" y="26786"/>
                      <a:pt x="54126" y="28023"/>
                    </a:cubicBezTo>
                    <a:cubicBezTo>
                      <a:pt x="72784" y="30974"/>
                      <a:pt x="91538" y="39446"/>
                      <a:pt x="102009" y="56199"/>
                    </a:cubicBezTo>
                    <a:cubicBezTo>
                      <a:pt x="111053" y="70668"/>
                      <a:pt x="110006" y="89326"/>
                      <a:pt x="99344" y="102747"/>
                    </a:cubicBezTo>
                    <a:cubicBezTo>
                      <a:pt x="94965" y="108268"/>
                      <a:pt x="88777" y="112362"/>
                      <a:pt x="81637" y="113789"/>
                    </a:cubicBezTo>
                    <a:cubicBezTo>
                      <a:pt x="71451" y="115693"/>
                      <a:pt x="60980" y="111790"/>
                      <a:pt x="52507" y="106460"/>
                    </a:cubicBezTo>
                    <a:cubicBezTo>
                      <a:pt x="35943" y="96084"/>
                      <a:pt x="21854" y="76189"/>
                      <a:pt x="23948" y="55819"/>
                    </a:cubicBezTo>
                    <a:cubicBezTo>
                      <a:pt x="24900" y="46776"/>
                      <a:pt x="30136" y="38780"/>
                      <a:pt x="37276" y="33925"/>
                    </a:cubicBezTo>
                    <a:cubicBezTo>
                      <a:pt x="45272" y="28594"/>
                      <a:pt x="53079" y="27167"/>
                      <a:pt x="61837" y="30308"/>
                    </a:cubicBezTo>
                    <a:cubicBezTo>
                      <a:pt x="73927" y="34687"/>
                      <a:pt x="82113" y="15173"/>
                      <a:pt x="70595" y="9557"/>
                    </a:cubicBezTo>
                    <a:lnTo>
                      <a:pt x="70595" y="955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8" name="Google Shape;538;p8"/>
              <p:cNvSpPr/>
              <p:nvPr/>
            </p:nvSpPr>
            <p:spPr>
              <a:xfrm>
                <a:off x="4738706" y="3905175"/>
                <a:ext cx="493910" cy="517355"/>
              </a:xfrm>
              <a:custGeom>
                <a:avLst/>
                <a:gdLst/>
                <a:ahLst/>
                <a:cxnLst/>
                <a:rect l="l" t="t" r="r" b="b"/>
                <a:pathLst>
                  <a:path w="493910" h="517355" extrusionOk="0">
                    <a:moveTo>
                      <a:pt x="285003" y="39944"/>
                    </a:moveTo>
                    <a:cubicBezTo>
                      <a:pt x="247971" y="109623"/>
                      <a:pt x="242164" y="194151"/>
                      <a:pt x="271485" y="267733"/>
                    </a:cubicBezTo>
                    <a:cubicBezTo>
                      <a:pt x="277482" y="282773"/>
                      <a:pt x="299377" y="285153"/>
                      <a:pt x="304518" y="267733"/>
                    </a:cubicBezTo>
                    <a:cubicBezTo>
                      <a:pt x="316989" y="225849"/>
                      <a:pt x="324795" y="182824"/>
                      <a:pt x="328222" y="139227"/>
                    </a:cubicBezTo>
                    <a:cubicBezTo>
                      <a:pt x="329840" y="117809"/>
                      <a:pt x="331268" y="95630"/>
                      <a:pt x="329554" y="74117"/>
                    </a:cubicBezTo>
                    <a:cubicBezTo>
                      <a:pt x="328126" y="56412"/>
                      <a:pt x="322415" y="39087"/>
                      <a:pt x="305660" y="30329"/>
                    </a:cubicBezTo>
                    <a:cubicBezTo>
                      <a:pt x="288906" y="21572"/>
                      <a:pt x="268438" y="27664"/>
                      <a:pt x="252826" y="36898"/>
                    </a:cubicBezTo>
                    <a:cubicBezTo>
                      <a:pt x="234358" y="47844"/>
                      <a:pt x="217413" y="62218"/>
                      <a:pt x="200183" y="74878"/>
                    </a:cubicBezTo>
                    <a:cubicBezTo>
                      <a:pt x="163056" y="102103"/>
                      <a:pt x="126025" y="129517"/>
                      <a:pt x="88993" y="156932"/>
                    </a:cubicBezTo>
                    <a:lnTo>
                      <a:pt x="109937" y="192818"/>
                    </a:lnTo>
                    <a:cubicBezTo>
                      <a:pt x="130118" y="177302"/>
                      <a:pt x="149824" y="161120"/>
                      <a:pt x="169434" y="144843"/>
                    </a:cubicBezTo>
                    <a:cubicBezTo>
                      <a:pt x="184190" y="132563"/>
                      <a:pt x="200183" y="115620"/>
                      <a:pt x="193804" y="94678"/>
                    </a:cubicBezTo>
                    <a:cubicBezTo>
                      <a:pt x="186570" y="70976"/>
                      <a:pt x="159439" y="71547"/>
                      <a:pt x="141637" y="81542"/>
                    </a:cubicBezTo>
                    <a:cubicBezTo>
                      <a:pt x="125073" y="90775"/>
                      <a:pt x="109746" y="103911"/>
                      <a:pt x="96323" y="117238"/>
                    </a:cubicBezTo>
                    <a:cubicBezTo>
                      <a:pt x="36826" y="176160"/>
                      <a:pt x="7601" y="258214"/>
                      <a:pt x="1318" y="340458"/>
                    </a:cubicBezTo>
                    <a:cubicBezTo>
                      <a:pt x="-2776" y="394811"/>
                      <a:pt x="2936" y="449355"/>
                      <a:pt x="14740" y="502471"/>
                    </a:cubicBezTo>
                    <a:cubicBezTo>
                      <a:pt x="19976" y="526173"/>
                      <a:pt x="54247" y="519510"/>
                      <a:pt x="55389" y="496950"/>
                    </a:cubicBezTo>
                    <a:cubicBezTo>
                      <a:pt x="59197" y="422892"/>
                      <a:pt x="70144" y="348835"/>
                      <a:pt x="84424" y="276014"/>
                    </a:cubicBezTo>
                    <a:lnTo>
                      <a:pt x="47297" y="270969"/>
                    </a:lnTo>
                    <a:cubicBezTo>
                      <a:pt x="42062" y="329892"/>
                      <a:pt x="42062" y="388814"/>
                      <a:pt x="48440" y="447641"/>
                    </a:cubicBezTo>
                    <a:cubicBezTo>
                      <a:pt x="49487" y="456970"/>
                      <a:pt x="54818" y="464966"/>
                      <a:pt x="64814" y="466203"/>
                    </a:cubicBezTo>
                    <a:cubicBezTo>
                      <a:pt x="73762" y="467250"/>
                      <a:pt x="83282" y="462015"/>
                      <a:pt x="85471" y="452686"/>
                    </a:cubicBezTo>
                    <a:cubicBezTo>
                      <a:pt x="96133" y="407376"/>
                      <a:pt x="106319" y="361971"/>
                      <a:pt x="116886" y="316660"/>
                    </a:cubicBezTo>
                    <a:lnTo>
                      <a:pt x="81854" y="316660"/>
                    </a:lnTo>
                    <a:cubicBezTo>
                      <a:pt x="88993" y="345122"/>
                      <a:pt x="97371" y="373108"/>
                      <a:pt x="105748" y="401189"/>
                    </a:cubicBezTo>
                    <a:cubicBezTo>
                      <a:pt x="109746" y="414515"/>
                      <a:pt x="131165" y="419751"/>
                      <a:pt x="137829" y="405377"/>
                    </a:cubicBezTo>
                    <a:cubicBezTo>
                      <a:pt x="148491" y="382437"/>
                      <a:pt x="158867" y="359496"/>
                      <a:pt x="169053" y="336364"/>
                    </a:cubicBezTo>
                    <a:lnTo>
                      <a:pt x="135354" y="322181"/>
                    </a:lnTo>
                    <a:cubicBezTo>
                      <a:pt x="129357" y="359115"/>
                      <a:pt x="125073" y="396334"/>
                      <a:pt x="142779" y="430888"/>
                    </a:cubicBezTo>
                    <a:cubicBezTo>
                      <a:pt x="150300" y="445547"/>
                      <a:pt x="172290" y="440978"/>
                      <a:pt x="176669" y="426414"/>
                    </a:cubicBezTo>
                    <a:cubicBezTo>
                      <a:pt x="195613" y="363494"/>
                      <a:pt x="214843" y="300764"/>
                      <a:pt x="233882" y="237938"/>
                    </a:cubicBezTo>
                    <a:lnTo>
                      <a:pt x="196089" y="232798"/>
                    </a:lnTo>
                    <a:cubicBezTo>
                      <a:pt x="196470" y="252598"/>
                      <a:pt x="196756" y="272302"/>
                      <a:pt x="197136" y="292101"/>
                    </a:cubicBezTo>
                    <a:cubicBezTo>
                      <a:pt x="197422" y="309711"/>
                      <a:pt x="195232" y="329225"/>
                      <a:pt x="202753" y="345598"/>
                    </a:cubicBezTo>
                    <a:cubicBezTo>
                      <a:pt x="209417" y="360067"/>
                      <a:pt x="223696" y="369871"/>
                      <a:pt x="239784" y="364255"/>
                    </a:cubicBezTo>
                    <a:cubicBezTo>
                      <a:pt x="251969" y="359972"/>
                      <a:pt x="253493" y="350548"/>
                      <a:pt x="255301" y="339125"/>
                    </a:cubicBezTo>
                    <a:cubicBezTo>
                      <a:pt x="256920" y="329130"/>
                      <a:pt x="258443" y="319230"/>
                      <a:pt x="260061" y="309236"/>
                    </a:cubicBezTo>
                    <a:cubicBezTo>
                      <a:pt x="272817" y="229276"/>
                      <a:pt x="283099" y="148936"/>
                      <a:pt x="288525" y="68120"/>
                    </a:cubicBezTo>
                    <a:cubicBezTo>
                      <a:pt x="289858" y="47940"/>
                      <a:pt x="257967" y="38516"/>
                      <a:pt x="249304" y="57459"/>
                    </a:cubicBezTo>
                    <a:cubicBezTo>
                      <a:pt x="227218" y="105720"/>
                      <a:pt x="214272" y="156741"/>
                      <a:pt x="211797" y="209857"/>
                    </a:cubicBezTo>
                    <a:lnTo>
                      <a:pt x="251017" y="209857"/>
                    </a:lnTo>
                    <a:cubicBezTo>
                      <a:pt x="247210" y="181015"/>
                      <a:pt x="239308" y="154362"/>
                      <a:pt x="224267" y="129327"/>
                    </a:cubicBezTo>
                    <a:cubicBezTo>
                      <a:pt x="214938" y="113811"/>
                      <a:pt x="186665" y="119237"/>
                      <a:pt x="188188" y="139132"/>
                    </a:cubicBezTo>
                    <a:cubicBezTo>
                      <a:pt x="188854" y="147413"/>
                      <a:pt x="189426" y="155695"/>
                      <a:pt x="190092" y="163976"/>
                    </a:cubicBezTo>
                    <a:lnTo>
                      <a:pt x="214462" y="145414"/>
                    </a:lnTo>
                    <a:cubicBezTo>
                      <a:pt x="203610" y="143510"/>
                      <a:pt x="195137" y="139417"/>
                      <a:pt x="187712" y="131326"/>
                    </a:cubicBezTo>
                    <a:lnTo>
                      <a:pt x="192567" y="149793"/>
                    </a:lnTo>
                    <a:cubicBezTo>
                      <a:pt x="213129" y="92679"/>
                      <a:pt x="265678" y="48987"/>
                      <a:pt x="324985" y="36993"/>
                    </a:cubicBezTo>
                    <a:lnTo>
                      <a:pt x="301662" y="13671"/>
                    </a:lnTo>
                    <a:cubicBezTo>
                      <a:pt x="279481" y="118571"/>
                      <a:pt x="256920" y="228419"/>
                      <a:pt x="285574" y="334271"/>
                    </a:cubicBezTo>
                    <a:cubicBezTo>
                      <a:pt x="290334" y="351976"/>
                      <a:pt x="319749" y="353880"/>
                      <a:pt x="323367" y="334271"/>
                    </a:cubicBezTo>
                    <a:cubicBezTo>
                      <a:pt x="331649" y="290007"/>
                      <a:pt x="343739" y="246791"/>
                      <a:pt x="359636" y="204622"/>
                    </a:cubicBezTo>
                    <a:lnTo>
                      <a:pt x="319464" y="199196"/>
                    </a:lnTo>
                    <a:cubicBezTo>
                      <a:pt x="315656" y="243459"/>
                      <a:pt x="320796" y="287723"/>
                      <a:pt x="334314" y="330082"/>
                    </a:cubicBezTo>
                    <a:cubicBezTo>
                      <a:pt x="340312" y="348930"/>
                      <a:pt x="368680" y="350357"/>
                      <a:pt x="374011" y="330082"/>
                    </a:cubicBezTo>
                    <a:cubicBezTo>
                      <a:pt x="384197" y="291435"/>
                      <a:pt x="394098" y="252788"/>
                      <a:pt x="404569" y="214141"/>
                    </a:cubicBezTo>
                    <a:lnTo>
                      <a:pt x="367633" y="218996"/>
                    </a:lnTo>
                    <a:cubicBezTo>
                      <a:pt x="382388" y="247362"/>
                      <a:pt x="379437" y="281155"/>
                      <a:pt x="379723" y="312091"/>
                    </a:cubicBezTo>
                    <a:cubicBezTo>
                      <a:pt x="380008" y="345503"/>
                      <a:pt x="382674" y="379962"/>
                      <a:pt x="402380" y="408233"/>
                    </a:cubicBezTo>
                    <a:cubicBezTo>
                      <a:pt x="411994" y="421940"/>
                      <a:pt x="437888" y="422797"/>
                      <a:pt x="441696" y="403093"/>
                    </a:cubicBezTo>
                    <a:cubicBezTo>
                      <a:pt x="451596" y="351119"/>
                      <a:pt x="454071" y="298003"/>
                      <a:pt x="448931" y="245363"/>
                    </a:cubicBezTo>
                    <a:lnTo>
                      <a:pt x="404283" y="245363"/>
                    </a:lnTo>
                    <a:cubicBezTo>
                      <a:pt x="410852" y="300002"/>
                      <a:pt x="420277" y="354070"/>
                      <a:pt x="433509" y="407471"/>
                    </a:cubicBezTo>
                    <a:cubicBezTo>
                      <a:pt x="438364" y="426985"/>
                      <a:pt x="465399" y="429365"/>
                      <a:pt x="475300" y="412897"/>
                    </a:cubicBezTo>
                    <a:cubicBezTo>
                      <a:pt x="486723" y="394050"/>
                      <a:pt x="492530" y="373584"/>
                      <a:pt x="493863" y="351690"/>
                    </a:cubicBezTo>
                    <a:cubicBezTo>
                      <a:pt x="495577" y="322277"/>
                      <a:pt x="449882" y="322372"/>
                      <a:pt x="448169" y="351690"/>
                    </a:cubicBezTo>
                    <a:cubicBezTo>
                      <a:pt x="447312" y="365493"/>
                      <a:pt x="442933" y="378058"/>
                      <a:pt x="435793" y="389861"/>
                    </a:cubicBezTo>
                    <a:lnTo>
                      <a:pt x="477585" y="395287"/>
                    </a:lnTo>
                    <a:cubicBezTo>
                      <a:pt x="465399" y="345883"/>
                      <a:pt x="455404" y="295814"/>
                      <a:pt x="448931" y="245268"/>
                    </a:cubicBezTo>
                    <a:cubicBezTo>
                      <a:pt x="447407" y="233369"/>
                      <a:pt x="439792" y="222994"/>
                      <a:pt x="426655" y="222994"/>
                    </a:cubicBezTo>
                    <a:cubicBezTo>
                      <a:pt x="415612" y="222994"/>
                      <a:pt x="403046" y="233274"/>
                      <a:pt x="404379" y="245268"/>
                    </a:cubicBezTo>
                    <a:cubicBezTo>
                      <a:pt x="409519" y="294100"/>
                      <a:pt x="408187" y="343123"/>
                      <a:pt x="400190" y="391575"/>
                    </a:cubicBezTo>
                    <a:lnTo>
                      <a:pt x="439506" y="386434"/>
                    </a:lnTo>
                    <a:cubicBezTo>
                      <a:pt x="420372" y="360448"/>
                      <a:pt x="420752" y="328559"/>
                      <a:pt x="420562" y="297717"/>
                    </a:cubicBezTo>
                    <a:cubicBezTo>
                      <a:pt x="420277" y="263544"/>
                      <a:pt x="418848" y="229371"/>
                      <a:pt x="402570" y="198530"/>
                    </a:cubicBezTo>
                    <a:cubicBezTo>
                      <a:pt x="394383" y="183014"/>
                      <a:pt x="369918" y="186917"/>
                      <a:pt x="365634" y="203385"/>
                    </a:cubicBezTo>
                    <a:cubicBezTo>
                      <a:pt x="355448" y="242032"/>
                      <a:pt x="344881" y="280488"/>
                      <a:pt x="334409" y="319135"/>
                    </a:cubicBezTo>
                    <a:lnTo>
                      <a:pt x="374106" y="319135"/>
                    </a:lnTo>
                    <a:cubicBezTo>
                      <a:pt x="362016" y="280203"/>
                      <a:pt x="357542" y="239937"/>
                      <a:pt x="360493" y="199196"/>
                    </a:cubicBezTo>
                    <a:cubicBezTo>
                      <a:pt x="362207" y="174828"/>
                      <a:pt x="327746" y="173305"/>
                      <a:pt x="320320" y="193770"/>
                    </a:cubicBezTo>
                    <a:cubicBezTo>
                      <a:pt x="305089" y="236130"/>
                      <a:pt x="293475" y="279536"/>
                      <a:pt x="285669" y="323895"/>
                    </a:cubicBezTo>
                    <a:lnTo>
                      <a:pt x="323462" y="323895"/>
                    </a:lnTo>
                    <a:cubicBezTo>
                      <a:pt x="295664" y="224707"/>
                      <a:pt x="316893" y="121902"/>
                      <a:pt x="338408" y="23761"/>
                    </a:cubicBezTo>
                    <a:cubicBezTo>
                      <a:pt x="341644" y="9007"/>
                      <a:pt x="329554" y="-2416"/>
                      <a:pt x="315085" y="440"/>
                    </a:cubicBezTo>
                    <a:cubicBezTo>
                      <a:pt x="241022" y="14813"/>
                      <a:pt x="180763" y="68691"/>
                      <a:pt x="156202" y="139703"/>
                    </a:cubicBezTo>
                    <a:cubicBezTo>
                      <a:pt x="154013" y="146176"/>
                      <a:pt x="156678" y="153410"/>
                      <a:pt x="161057" y="158170"/>
                    </a:cubicBezTo>
                    <a:cubicBezTo>
                      <a:pt x="172766" y="170639"/>
                      <a:pt x="187522" y="179301"/>
                      <a:pt x="204466" y="182633"/>
                    </a:cubicBezTo>
                    <a:cubicBezTo>
                      <a:pt x="215890" y="184823"/>
                      <a:pt x="229789" y="177398"/>
                      <a:pt x="228837" y="164071"/>
                    </a:cubicBezTo>
                    <a:cubicBezTo>
                      <a:pt x="228265" y="155790"/>
                      <a:pt x="227694" y="147508"/>
                      <a:pt x="227028" y="139227"/>
                    </a:cubicBezTo>
                    <a:lnTo>
                      <a:pt x="190949" y="149031"/>
                    </a:lnTo>
                    <a:cubicBezTo>
                      <a:pt x="201991" y="167593"/>
                      <a:pt x="209893" y="188440"/>
                      <a:pt x="211892" y="210048"/>
                    </a:cubicBezTo>
                    <a:cubicBezTo>
                      <a:pt x="214272" y="235083"/>
                      <a:pt x="249209" y="235464"/>
                      <a:pt x="251113" y="210048"/>
                    </a:cubicBezTo>
                    <a:cubicBezTo>
                      <a:pt x="254444" y="164642"/>
                      <a:pt x="266058" y="119903"/>
                      <a:pt x="285764" y="78876"/>
                    </a:cubicBezTo>
                    <a:lnTo>
                      <a:pt x="246543" y="68215"/>
                    </a:lnTo>
                    <a:cubicBezTo>
                      <a:pt x="238832" y="159121"/>
                      <a:pt x="230265" y="250123"/>
                      <a:pt x="215890" y="340267"/>
                    </a:cubicBezTo>
                    <a:lnTo>
                      <a:pt x="229503" y="326655"/>
                    </a:lnTo>
                    <a:cubicBezTo>
                      <a:pt x="235596" y="331510"/>
                      <a:pt x="238356" y="332176"/>
                      <a:pt x="237785" y="328749"/>
                    </a:cubicBezTo>
                    <a:lnTo>
                      <a:pt x="237500" y="327702"/>
                    </a:lnTo>
                    <a:cubicBezTo>
                      <a:pt x="237785" y="326655"/>
                      <a:pt x="236643" y="320849"/>
                      <a:pt x="236643" y="319421"/>
                    </a:cubicBezTo>
                    <a:cubicBezTo>
                      <a:pt x="236452" y="309521"/>
                      <a:pt x="236167" y="299621"/>
                      <a:pt x="235977" y="289817"/>
                    </a:cubicBezTo>
                    <a:cubicBezTo>
                      <a:pt x="235596" y="270779"/>
                      <a:pt x="235120" y="251836"/>
                      <a:pt x="234739" y="232798"/>
                    </a:cubicBezTo>
                    <a:cubicBezTo>
                      <a:pt x="234263" y="211095"/>
                      <a:pt x="203229" y="206716"/>
                      <a:pt x="196946" y="227658"/>
                    </a:cubicBezTo>
                    <a:cubicBezTo>
                      <a:pt x="178287" y="290578"/>
                      <a:pt x="159819" y="353594"/>
                      <a:pt x="141066" y="416514"/>
                    </a:cubicBezTo>
                    <a:lnTo>
                      <a:pt x="174956" y="412040"/>
                    </a:lnTo>
                    <a:cubicBezTo>
                      <a:pt x="162295" y="387482"/>
                      <a:pt x="166959" y="358068"/>
                      <a:pt x="171053" y="331891"/>
                    </a:cubicBezTo>
                    <a:cubicBezTo>
                      <a:pt x="172480" y="322848"/>
                      <a:pt x="169529" y="313805"/>
                      <a:pt x="160391" y="310092"/>
                    </a:cubicBezTo>
                    <a:cubicBezTo>
                      <a:pt x="152680" y="307046"/>
                      <a:pt x="141066" y="309140"/>
                      <a:pt x="137353" y="317612"/>
                    </a:cubicBezTo>
                    <a:cubicBezTo>
                      <a:pt x="126596" y="342171"/>
                      <a:pt x="116124" y="366921"/>
                      <a:pt x="105843" y="391670"/>
                    </a:cubicBezTo>
                    <a:lnTo>
                      <a:pt x="139733" y="391670"/>
                    </a:lnTo>
                    <a:cubicBezTo>
                      <a:pt x="130975" y="363779"/>
                      <a:pt x="123740" y="335222"/>
                      <a:pt x="117076" y="306761"/>
                    </a:cubicBezTo>
                    <a:cubicBezTo>
                      <a:pt x="112983" y="289436"/>
                      <a:pt x="86233" y="289531"/>
                      <a:pt x="82044" y="306761"/>
                    </a:cubicBezTo>
                    <a:cubicBezTo>
                      <a:pt x="71192" y="351976"/>
                      <a:pt x="60054" y="397096"/>
                      <a:pt x="49297" y="442406"/>
                    </a:cubicBezTo>
                    <a:lnTo>
                      <a:pt x="86328" y="447451"/>
                    </a:lnTo>
                    <a:cubicBezTo>
                      <a:pt x="79950" y="388814"/>
                      <a:pt x="79188" y="329511"/>
                      <a:pt x="85281" y="270779"/>
                    </a:cubicBezTo>
                    <a:cubicBezTo>
                      <a:pt x="87470" y="249647"/>
                      <a:pt x="52533" y="245078"/>
                      <a:pt x="48154" y="265734"/>
                    </a:cubicBezTo>
                    <a:cubicBezTo>
                      <a:pt x="32066" y="342076"/>
                      <a:pt x="21975" y="419084"/>
                      <a:pt x="14074" y="496664"/>
                    </a:cubicBezTo>
                    <a:lnTo>
                      <a:pt x="54723" y="491143"/>
                    </a:lnTo>
                    <a:cubicBezTo>
                      <a:pt x="42442" y="419275"/>
                      <a:pt x="35969" y="344361"/>
                      <a:pt x="54437" y="272968"/>
                    </a:cubicBezTo>
                    <a:cubicBezTo>
                      <a:pt x="69383" y="215283"/>
                      <a:pt x="100798" y="159026"/>
                      <a:pt x="149348" y="123044"/>
                    </a:cubicBezTo>
                    <a:cubicBezTo>
                      <a:pt x="152775" y="120474"/>
                      <a:pt x="156202" y="117904"/>
                      <a:pt x="159819" y="115620"/>
                    </a:cubicBezTo>
                    <a:cubicBezTo>
                      <a:pt x="165912" y="111717"/>
                      <a:pt x="168863" y="114001"/>
                      <a:pt x="162295" y="107243"/>
                    </a:cubicBezTo>
                    <a:cubicBezTo>
                      <a:pt x="155726" y="100484"/>
                      <a:pt x="157440" y="104102"/>
                      <a:pt x="151728" y="108956"/>
                    </a:cubicBezTo>
                    <a:cubicBezTo>
                      <a:pt x="148015" y="112193"/>
                      <a:pt x="143731" y="114858"/>
                      <a:pt x="139828" y="117809"/>
                    </a:cubicBezTo>
                    <a:cubicBezTo>
                      <a:pt x="121265" y="131612"/>
                      <a:pt x="102797" y="145414"/>
                      <a:pt x="84805" y="159883"/>
                    </a:cubicBezTo>
                    <a:cubicBezTo>
                      <a:pt x="76047" y="166927"/>
                      <a:pt x="77475" y="181967"/>
                      <a:pt x="84805" y="189296"/>
                    </a:cubicBezTo>
                    <a:cubicBezTo>
                      <a:pt x="93563" y="198054"/>
                      <a:pt x="105272" y="196150"/>
                      <a:pt x="114220" y="189296"/>
                    </a:cubicBezTo>
                    <a:cubicBezTo>
                      <a:pt x="144398" y="165975"/>
                      <a:pt x="174765" y="142654"/>
                      <a:pt x="204942" y="119237"/>
                    </a:cubicBezTo>
                    <a:cubicBezTo>
                      <a:pt x="220364" y="107243"/>
                      <a:pt x="235786" y="95154"/>
                      <a:pt x="251208" y="83160"/>
                    </a:cubicBezTo>
                    <a:cubicBezTo>
                      <a:pt x="258633" y="77353"/>
                      <a:pt x="277958" y="57839"/>
                      <a:pt x="289001" y="61171"/>
                    </a:cubicBezTo>
                    <a:cubicBezTo>
                      <a:pt x="297949" y="63836"/>
                      <a:pt x="294903" y="87348"/>
                      <a:pt x="294903" y="94011"/>
                    </a:cubicBezTo>
                    <a:cubicBezTo>
                      <a:pt x="294903" y="112002"/>
                      <a:pt x="294046" y="130088"/>
                      <a:pt x="292428" y="147984"/>
                    </a:cubicBezTo>
                    <a:cubicBezTo>
                      <a:pt x="289001" y="185298"/>
                      <a:pt x="281671" y="222232"/>
                      <a:pt x="271580" y="258404"/>
                    </a:cubicBezTo>
                    <a:lnTo>
                      <a:pt x="304613" y="258404"/>
                    </a:lnTo>
                    <a:cubicBezTo>
                      <a:pt x="277101" y="192914"/>
                      <a:pt x="278053" y="117999"/>
                      <a:pt x="309754" y="54222"/>
                    </a:cubicBezTo>
                    <a:cubicBezTo>
                      <a:pt x="317845" y="37850"/>
                      <a:pt x="293761" y="23476"/>
                      <a:pt x="285098" y="39848"/>
                    </a:cubicBezTo>
                    <a:lnTo>
                      <a:pt x="285098" y="3984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9" name="Google Shape;539;p8"/>
              <p:cNvSpPr/>
              <p:nvPr/>
            </p:nvSpPr>
            <p:spPr>
              <a:xfrm>
                <a:off x="4714027" y="3936406"/>
                <a:ext cx="744807" cy="691833"/>
              </a:xfrm>
              <a:custGeom>
                <a:avLst/>
                <a:gdLst/>
                <a:ahLst/>
                <a:cxnLst/>
                <a:rect l="l" t="t" r="r" b="b"/>
                <a:pathLst>
                  <a:path w="744807" h="691833" extrusionOk="0">
                    <a:moveTo>
                      <a:pt x="538343" y="38412"/>
                    </a:moveTo>
                    <a:cubicBezTo>
                      <a:pt x="568139" y="41172"/>
                      <a:pt x="593081" y="67349"/>
                      <a:pt x="600316" y="94954"/>
                    </a:cubicBezTo>
                    <a:lnTo>
                      <a:pt x="636681" y="79629"/>
                    </a:lnTo>
                    <a:cubicBezTo>
                      <a:pt x="622877" y="60305"/>
                      <a:pt x="609074" y="40982"/>
                      <a:pt x="595270" y="21563"/>
                    </a:cubicBezTo>
                    <a:lnTo>
                      <a:pt x="567473" y="49358"/>
                    </a:lnTo>
                    <a:cubicBezTo>
                      <a:pt x="645534" y="98572"/>
                      <a:pt x="681137" y="189668"/>
                      <a:pt x="693703" y="277528"/>
                    </a:cubicBezTo>
                    <a:cubicBezTo>
                      <a:pt x="700557" y="325314"/>
                      <a:pt x="701700" y="374336"/>
                      <a:pt x="696940" y="422312"/>
                    </a:cubicBezTo>
                    <a:cubicBezTo>
                      <a:pt x="692180" y="470287"/>
                      <a:pt x="679233" y="520453"/>
                      <a:pt x="649056" y="559004"/>
                    </a:cubicBezTo>
                    <a:cubicBezTo>
                      <a:pt x="611930" y="606314"/>
                      <a:pt x="553289" y="628207"/>
                      <a:pt x="498646" y="648197"/>
                    </a:cubicBezTo>
                    <a:lnTo>
                      <a:pt x="519970" y="684845"/>
                    </a:lnTo>
                    <a:cubicBezTo>
                      <a:pt x="540723" y="661048"/>
                      <a:pt x="547006" y="631063"/>
                      <a:pt x="546149" y="600126"/>
                    </a:cubicBezTo>
                    <a:cubicBezTo>
                      <a:pt x="545197" y="565858"/>
                      <a:pt x="539104" y="531209"/>
                      <a:pt x="533297" y="497512"/>
                    </a:cubicBezTo>
                    <a:cubicBezTo>
                      <a:pt x="520922" y="426215"/>
                      <a:pt x="501978" y="356250"/>
                      <a:pt x="476941" y="288380"/>
                    </a:cubicBezTo>
                    <a:cubicBezTo>
                      <a:pt x="467326" y="262393"/>
                      <a:pt x="429153" y="272293"/>
                      <a:pt x="435150" y="299898"/>
                    </a:cubicBezTo>
                    <a:cubicBezTo>
                      <a:pt x="458663" y="409366"/>
                      <a:pt x="493600" y="515788"/>
                      <a:pt x="538438" y="618403"/>
                    </a:cubicBezTo>
                    <a:cubicBezTo>
                      <a:pt x="548434" y="641248"/>
                      <a:pt x="583276" y="624590"/>
                      <a:pt x="577659" y="601840"/>
                    </a:cubicBezTo>
                    <a:cubicBezTo>
                      <a:pt x="566426" y="556244"/>
                      <a:pt x="555097" y="510648"/>
                      <a:pt x="543864" y="465147"/>
                    </a:cubicBezTo>
                    <a:lnTo>
                      <a:pt x="502739" y="476475"/>
                    </a:lnTo>
                    <a:cubicBezTo>
                      <a:pt x="515115" y="513123"/>
                      <a:pt x="533202" y="546915"/>
                      <a:pt x="557192" y="577281"/>
                    </a:cubicBezTo>
                    <a:cubicBezTo>
                      <a:pt x="563855" y="585657"/>
                      <a:pt x="570424" y="595843"/>
                      <a:pt x="582419" y="595843"/>
                    </a:cubicBezTo>
                    <a:cubicBezTo>
                      <a:pt x="591272" y="595843"/>
                      <a:pt x="601172" y="591845"/>
                      <a:pt x="608502" y="587466"/>
                    </a:cubicBezTo>
                    <a:cubicBezTo>
                      <a:pt x="623829" y="578423"/>
                      <a:pt x="634681" y="563669"/>
                      <a:pt x="639441" y="546535"/>
                    </a:cubicBezTo>
                    <a:cubicBezTo>
                      <a:pt x="641821" y="537968"/>
                      <a:pt x="638013" y="526830"/>
                      <a:pt x="629731" y="522642"/>
                    </a:cubicBezTo>
                    <a:cubicBezTo>
                      <a:pt x="618689" y="517026"/>
                      <a:pt x="607646" y="511409"/>
                      <a:pt x="596603" y="505698"/>
                    </a:cubicBezTo>
                    <a:lnTo>
                      <a:pt x="580039" y="544916"/>
                    </a:lnTo>
                    <a:cubicBezTo>
                      <a:pt x="646486" y="569856"/>
                      <a:pt x="703699" y="500748"/>
                      <a:pt x="716360" y="442682"/>
                    </a:cubicBezTo>
                    <a:cubicBezTo>
                      <a:pt x="733114" y="366245"/>
                      <a:pt x="708744" y="290093"/>
                      <a:pt x="684564" y="218130"/>
                    </a:cubicBezTo>
                    <a:cubicBezTo>
                      <a:pt x="676853" y="195189"/>
                      <a:pt x="642297" y="198616"/>
                      <a:pt x="641821" y="223936"/>
                    </a:cubicBezTo>
                    <a:cubicBezTo>
                      <a:pt x="641060" y="263345"/>
                      <a:pt x="640298" y="302753"/>
                      <a:pt x="639632" y="342067"/>
                    </a:cubicBezTo>
                    <a:cubicBezTo>
                      <a:pt x="639156" y="366055"/>
                      <a:pt x="679043" y="372813"/>
                      <a:pt x="682660" y="347874"/>
                    </a:cubicBezTo>
                    <a:cubicBezTo>
                      <a:pt x="688182" y="310083"/>
                      <a:pt x="666287" y="281336"/>
                      <a:pt x="635538" y="261727"/>
                    </a:cubicBezTo>
                    <a:cubicBezTo>
                      <a:pt x="609930" y="245449"/>
                      <a:pt x="575945" y="240119"/>
                      <a:pt x="554241" y="217940"/>
                    </a:cubicBezTo>
                    <a:cubicBezTo>
                      <a:pt x="534630" y="197759"/>
                      <a:pt x="547482" y="170345"/>
                      <a:pt x="556145" y="147690"/>
                    </a:cubicBezTo>
                    <a:cubicBezTo>
                      <a:pt x="566997" y="119037"/>
                      <a:pt x="578325" y="87244"/>
                      <a:pt x="566331" y="57069"/>
                    </a:cubicBezTo>
                    <a:cubicBezTo>
                      <a:pt x="562237" y="46693"/>
                      <a:pt x="553479" y="39173"/>
                      <a:pt x="541675" y="40982"/>
                    </a:cubicBezTo>
                    <a:cubicBezTo>
                      <a:pt x="531393" y="42505"/>
                      <a:pt x="521207" y="51738"/>
                      <a:pt x="522159" y="63066"/>
                    </a:cubicBezTo>
                    <a:cubicBezTo>
                      <a:pt x="526443" y="114088"/>
                      <a:pt x="492077" y="163586"/>
                      <a:pt x="441528" y="174914"/>
                    </a:cubicBezTo>
                    <a:lnTo>
                      <a:pt x="461900" y="209943"/>
                    </a:lnTo>
                    <a:cubicBezTo>
                      <a:pt x="467612" y="204708"/>
                      <a:pt x="477322" y="208516"/>
                      <a:pt x="483415" y="213180"/>
                    </a:cubicBezTo>
                    <a:cubicBezTo>
                      <a:pt x="495980" y="222985"/>
                      <a:pt x="495980" y="241451"/>
                      <a:pt x="493886" y="255825"/>
                    </a:cubicBezTo>
                    <a:cubicBezTo>
                      <a:pt x="488270" y="296186"/>
                      <a:pt x="468183" y="333214"/>
                      <a:pt x="481225" y="374527"/>
                    </a:cubicBezTo>
                    <a:cubicBezTo>
                      <a:pt x="484557" y="384998"/>
                      <a:pt x="494552" y="392137"/>
                      <a:pt x="505690" y="390423"/>
                    </a:cubicBezTo>
                    <a:cubicBezTo>
                      <a:pt x="515686" y="388900"/>
                      <a:pt x="526158" y="379762"/>
                      <a:pt x="525015" y="368530"/>
                    </a:cubicBezTo>
                    <a:cubicBezTo>
                      <a:pt x="520636" y="325980"/>
                      <a:pt x="516257" y="283430"/>
                      <a:pt x="511878" y="240880"/>
                    </a:cubicBezTo>
                    <a:lnTo>
                      <a:pt x="472657" y="257158"/>
                    </a:lnTo>
                    <a:cubicBezTo>
                      <a:pt x="498170" y="283620"/>
                      <a:pt x="510165" y="318460"/>
                      <a:pt x="507214" y="354918"/>
                    </a:cubicBezTo>
                    <a:cubicBezTo>
                      <a:pt x="505690" y="373384"/>
                      <a:pt x="527014" y="380904"/>
                      <a:pt x="541008" y="374336"/>
                    </a:cubicBezTo>
                    <a:cubicBezTo>
                      <a:pt x="566521" y="362342"/>
                      <a:pt x="585560" y="337022"/>
                      <a:pt x="589654" y="309036"/>
                    </a:cubicBezTo>
                    <a:cubicBezTo>
                      <a:pt x="590986" y="300088"/>
                      <a:pt x="589558" y="291712"/>
                      <a:pt x="581752" y="285810"/>
                    </a:cubicBezTo>
                    <a:cubicBezTo>
                      <a:pt x="574993" y="280765"/>
                      <a:pt x="564712" y="279147"/>
                      <a:pt x="557287" y="284096"/>
                    </a:cubicBezTo>
                    <a:cubicBezTo>
                      <a:pt x="500931" y="321030"/>
                      <a:pt x="472657" y="388710"/>
                      <a:pt x="485128" y="454771"/>
                    </a:cubicBezTo>
                    <a:cubicBezTo>
                      <a:pt x="487127" y="465147"/>
                      <a:pt x="499027" y="471620"/>
                      <a:pt x="508737" y="470192"/>
                    </a:cubicBezTo>
                    <a:cubicBezTo>
                      <a:pt x="519875" y="468479"/>
                      <a:pt x="526443" y="460007"/>
                      <a:pt x="527395" y="449060"/>
                    </a:cubicBezTo>
                    <a:cubicBezTo>
                      <a:pt x="532250" y="391946"/>
                      <a:pt x="579277" y="344827"/>
                      <a:pt x="634777" y="335023"/>
                    </a:cubicBezTo>
                    <a:lnTo>
                      <a:pt x="618689" y="296852"/>
                    </a:lnTo>
                    <a:cubicBezTo>
                      <a:pt x="564903" y="328074"/>
                      <a:pt x="501216" y="373384"/>
                      <a:pt x="503787" y="443158"/>
                    </a:cubicBezTo>
                    <a:lnTo>
                      <a:pt x="543769" y="437733"/>
                    </a:lnTo>
                    <a:cubicBezTo>
                      <a:pt x="539009" y="411746"/>
                      <a:pt x="564046" y="387948"/>
                      <a:pt x="583276" y="374717"/>
                    </a:cubicBezTo>
                    <a:cubicBezTo>
                      <a:pt x="606694" y="358630"/>
                      <a:pt x="632492" y="345875"/>
                      <a:pt x="653150" y="326075"/>
                    </a:cubicBezTo>
                    <a:cubicBezTo>
                      <a:pt x="698653" y="282478"/>
                      <a:pt x="696749" y="214132"/>
                      <a:pt x="675806" y="158827"/>
                    </a:cubicBezTo>
                    <a:cubicBezTo>
                      <a:pt x="665620" y="131888"/>
                      <a:pt x="650389" y="106092"/>
                      <a:pt x="625543" y="90290"/>
                    </a:cubicBezTo>
                    <a:cubicBezTo>
                      <a:pt x="600696" y="74489"/>
                      <a:pt x="570138" y="73346"/>
                      <a:pt x="543674" y="83912"/>
                    </a:cubicBezTo>
                    <a:cubicBezTo>
                      <a:pt x="481891" y="108566"/>
                      <a:pt x="461900" y="173771"/>
                      <a:pt x="456474" y="234598"/>
                    </a:cubicBezTo>
                    <a:cubicBezTo>
                      <a:pt x="449144" y="316270"/>
                      <a:pt x="463804" y="398134"/>
                      <a:pt x="477798" y="478283"/>
                    </a:cubicBezTo>
                    <a:lnTo>
                      <a:pt x="514068" y="462958"/>
                    </a:lnTo>
                    <a:cubicBezTo>
                      <a:pt x="493600" y="416696"/>
                      <a:pt x="471610" y="371100"/>
                      <a:pt x="447906" y="326361"/>
                    </a:cubicBezTo>
                    <a:cubicBezTo>
                      <a:pt x="430295" y="293139"/>
                      <a:pt x="407258" y="247353"/>
                      <a:pt x="362896" y="249828"/>
                    </a:cubicBezTo>
                    <a:cubicBezTo>
                      <a:pt x="347760" y="250685"/>
                      <a:pt x="340049" y="265154"/>
                      <a:pt x="346427" y="278575"/>
                    </a:cubicBezTo>
                    <a:cubicBezTo>
                      <a:pt x="364324" y="315985"/>
                      <a:pt x="382887" y="353014"/>
                      <a:pt x="401165" y="390233"/>
                    </a:cubicBezTo>
                    <a:cubicBezTo>
                      <a:pt x="410018" y="408224"/>
                      <a:pt x="441909" y="395278"/>
                      <a:pt x="434103" y="376335"/>
                    </a:cubicBezTo>
                    <a:cubicBezTo>
                      <a:pt x="421061" y="344923"/>
                      <a:pt x="407638" y="311701"/>
                      <a:pt x="382887" y="287523"/>
                    </a:cubicBezTo>
                    <a:cubicBezTo>
                      <a:pt x="359659" y="264868"/>
                      <a:pt x="326341" y="251732"/>
                      <a:pt x="293974" y="258205"/>
                    </a:cubicBezTo>
                    <a:cubicBezTo>
                      <a:pt x="226670" y="271722"/>
                      <a:pt x="219911" y="355108"/>
                      <a:pt x="223624" y="409937"/>
                    </a:cubicBezTo>
                    <a:cubicBezTo>
                      <a:pt x="226575" y="454010"/>
                      <a:pt x="235047" y="497892"/>
                      <a:pt x="249803" y="539491"/>
                    </a:cubicBezTo>
                    <a:cubicBezTo>
                      <a:pt x="258751" y="564906"/>
                      <a:pt x="298067" y="554816"/>
                      <a:pt x="290642" y="528258"/>
                    </a:cubicBezTo>
                    <a:cubicBezTo>
                      <a:pt x="283883" y="504175"/>
                      <a:pt x="277219" y="479997"/>
                      <a:pt x="270461" y="455914"/>
                    </a:cubicBezTo>
                    <a:cubicBezTo>
                      <a:pt x="264463" y="434211"/>
                      <a:pt x="260655" y="409747"/>
                      <a:pt x="250564" y="389471"/>
                    </a:cubicBezTo>
                    <a:cubicBezTo>
                      <a:pt x="236571" y="361390"/>
                      <a:pt x="203062" y="349301"/>
                      <a:pt x="173265" y="352157"/>
                    </a:cubicBezTo>
                    <a:cubicBezTo>
                      <a:pt x="137757" y="355489"/>
                      <a:pt x="108722" y="375669"/>
                      <a:pt x="93205" y="407938"/>
                    </a:cubicBezTo>
                    <a:cubicBezTo>
                      <a:pt x="75403" y="445062"/>
                      <a:pt x="75784" y="487041"/>
                      <a:pt x="79497" y="527116"/>
                    </a:cubicBezTo>
                    <a:lnTo>
                      <a:pt x="117670" y="516740"/>
                    </a:lnTo>
                    <a:cubicBezTo>
                      <a:pt x="68644" y="433735"/>
                      <a:pt x="44274" y="338640"/>
                      <a:pt x="45702" y="242308"/>
                    </a:cubicBezTo>
                    <a:cubicBezTo>
                      <a:pt x="45988" y="221747"/>
                      <a:pt x="11622" y="215845"/>
                      <a:pt x="8671" y="237263"/>
                    </a:cubicBezTo>
                    <a:cubicBezTo>
                      <a:pt x="-9797" y="371671"/>
                      <a:pt x="-7893" y="530828"/>
                      <a:pt x="107865" y="623638"/>
                    </a:cubicBezTo>
                    <a:cubicBezTo>
                      <a:pt x="135187" y="645532"/>
                      <a:pt x="166792" y="662381"/>
                      <a:pt x="201348" y="669234"/>
                    </a:cubicBezTo>
                    <a:cubicBezTo>
                      <a:pt x="220387" y="673042"/>
                      <a:pt x="240283" y="648197"/>
                      <a:pt x="222291" y="633252"/>
                    </a:cubicBezTo>
                    <a:cubicBezTo>
                      <a:pt x="189734" y="606123"/>
                      <a:pt x="159842" y="575187"/>
                      <a:pt x="130903" y="544345"/>
                    </a:cubicBezTo>
                    <a:lnTo>
                      <a:pt x="102249" y="581564"/>
                    </a:lnTo>
                    <a:cubicBezTo>
                      <a:pt x="151275" y="613453"/>
                      <a:pt x="200301" y="645342"/>
                      <a:pt x="249327" y="677230"/>
                    </a:cubicBezTo>
                    <a:cubicBezTo>
                      <a:pt x="264558" y="687130"/>
                      <a:pt x="281122" y="673708"/>
                      <a:pt x="282550" y="658192"/>
                    </a:cubicBezTo>
                    <a:cubicBezTo>
                      <a:pt x="285977" y="620307"/>
                      <a:pt x="280456" y="581945"/>
                      <a:pt x="265796" y="546820"/>
                    </a:cubicBezTo>
                    <a:cubicBezTo>
                      <a:pt x="261702" y="536920"/>
                      <a:pt x="253611" y="529591"/>
                      <a:pt x="242092" y="531304"/>
                    </a:cubicBezTo>
                    <a:cubicBezTo>
                      <a:pt x="232477" y="532732"/>
                      <a:pt x="222101" y="541680"/>
                      <a:pt x="223338" y="552532"/>
                    </a:cubicBezTo>
                    <a:cubicBezTo>
                      <a:pt x="228479" y="597937"/>
                      <a:pt x="245709" y="638964"/>
                      <a:pt x="274935" y="674184"/>
                    </a:cubicBezTo>
                    <a:cubicBezTo>
                      <a:pt x="287881" y="689700"/>
                      <a:pt x="309776" y="675612"/>
                      <a:pt x="311205" y="659144"/>
                    </a:cubicBezTo>
                    <a:cubicBezTo>
                      <a:pt x="315203" y="612025"/>
                      <a:pt x="312061" y="564906"/>
                      <a:pt x="302732" y="518549"/>
                    </a:cubicBezTo>
                    <a:lnTo>
                      <a:pt x="264558" y="534636"/>
                    </a:lnTo>
                    <a:cubicBezTo>
                      <a:pt x="281408" y="569666"/>
                      <a:pt x="294260" y="606218"/>
                      <a:pt x="303589" y="643914"/>
                    </a:cubicBezTo>
                    <a:cubicBezTo>
                      <a:pt x="309491" y="667711"/>
                      <a:pt x="341762" y="660286"/>
                      <a:pt x="343857" y="638488"/>
                    </a:cubicBezTo>
                    <a:cubicBezTo>
                      <a:pt x="348521" y="590988"/>
                      <a:pt x="353091" y="543488"/>
                      <a:pt x="357755" y="495894"/>
                    </a:cubicBezTo>
                    <a:lnTo>
                      <a:pt x="337669" y="515979"/>
                    </a:lnTo>
                    <a:cubicBezTo>
                      <a:pt x="350330" y="515217"/>
                      <a:pt x="362896" y="514551"/>
                      <a:pt x="375557" y="513789"/>
                    </a:cubicBezTo>
                    <a:cubicBezTo>
                      <a:pt x="401165" y="512457"/>
                      <a:pt x="401260" y="472477"/>
                      <a:pt x="375557" y="473809"/>
                    </a:cubicBezTo>
                    <a:cubicBezTo>
                      <a:pt x="362896" y="474476"/>
                      <a:pt x="350330" y="475047"/>
                      <a:pt x="337669" y="475713"/>
                    </a:cubicBezTo>
                    <a:cubicBezTo>
                      <a:pt x="325960" y="476284"/>
                      <a:pt x="318725" y="484471"/>
                      <a:pt x="317583" y="495799"/>
                    </a:cubicBezTo>
                    <a:cubicBezTo>
                      <a:pt x="312728" y="543298"/>
                      <a:pt x="307777" y="590798"/>
                      <a:pt x="302922" y="638393"/>
                    </a:cubicBezTo>
                    <a:lnTo>
                      <a:pt x="343190" y="632967"/>
                    </a:lnTo>
                    <a:cubicBezTo>
                      <a:pt x="333290" y="591750"/>
                      <a:pt x="318915" y="551865"/>
                      <a:pt x="300638" y="513504"/>
                    </a:cubicBezTo>
                    <a:cubicBezTo>
                      <a:pt x="296259" y="504270"/>
                      <a:pt x="283312" y="501129"/>
                      <a:pt x="274554" y="504937"/>
                    </a:cubicBezTo>
                    <a:cubicBezTo>
                      <a:pt x="264654" y="509315"/>
                      <a:pt x="260370" y="519025"/>
                      <a:pt x="262464" y="529591"/>
                    </a:cubicBezTo>
                    <a:cubicBezTo>
                      <a:pt x="270841" y="572331"/>
                      <a:pt x="272650" y="615737"/>
                      <a:pt x="268652" y="659049"/>
                    </a:cubicBezTo>
                    <a:lnTo>
                      <a:pt x="304922" y="644009"/>
                    </a:lnTo>
                    <a:cubicBezTo>
                      <a:pt x="283693" y="618212"/>
                      <a:pt x="269985" y="585657"/>
                      <a:pt x="266462" y="552436"/>
                    </a:cubicBezTo>
                    <a:lnTo>
                      <a:pt x="224005" y="558148"/>
                    </a:lnTo>
                    <a:cubicBezTo>
                      <a:pt x="237142" y="590322"/>
                      <a:pt x="242092" y="623543"/>
                      <a:pt x="238284" y="658097"/>
                    </a:cubicBezTo>
                    <a:lnTo>
                      <a:pt x="271508" y="639059"/>
                    </a:lnTo>
                    <a:cubicBezTo>
                      <a:pt x="223053" y="606218"/>
                      <a:pt x="174598" y="573473"/>
                      <a:pt x="126048" y="540633"/>
                    </a:cubicBezTo>
                    <a:cubicBezTo>
                      <a:pt x="102915" y="524927"/>
                      <a:pt x="80068" y="558719"/>
                      <a:pt x="97394" y="577852"/>
                    </a:cubicBezTo>
                    <a:cubicBezTo>
                      <a:pt x="126238" y="609836"/>
                      <a:pt x="158129" y="637060"/>
                      <a:pt x="191828" y="663713"/>
                    </a:cubicBezTo>
                    <a:lnTo>
                      <a:pt x="212771" y="627731"/>
                    </a:lnTo>
                    <a:cubicBezTo>
                      <a:pt x="143373" y="613929"/>
                      <a:pt x="91301" y="562051"/>
                      <a:pt x="62647" y="498940"/>
                    </a:cubicBezTo>
                    <a:cubicBezTo>
                      <a:pt x="27044" y="420598"/>
                      <a:pt x="31518" y="330073"/>
                      <a:pt x="44941" y="247258"/>
                    </a:cubicBezTo>
                    <a:lnTo>
                      <a:pt x="7909" y="242213"/>
                    </a:lnTo>
                    <a:cubicBezTo>
                      <a:pt x="3911" y="345303"/>
                      <a:pt x="30471" y="448204"/>
                      <a:pt x="82162" y="537301"/>
                    </a:cubicBezTo>
                    <a:cubicBezTo>
                      <a:pt x="91777" y="553959"/>
                      <a:pt x="122049" y="547867"/>
                      <a:pt x="120336" y="526925"/>
                    </a:cubicBezTo>
                    <a:cubicBezTo>
                      <a:pt x="116433" y="480758"/>
                      <a:pt x="115005" y="398990"/>
                      <a:pt x="175835" y="393945"/>
                    </a:cubicBezTo>
                    <a:cubicBezTo>
                      <a:pt x="196398" y="392232"/>
                      <a:pt x="210582" y="398610"/>
                      <a:pt x="215818" y="417267"/>
                    </a:cubicBezTo>
                    <a:cubicBezTo>
                      <a:pt x="227241" y="457913"/>
                      <a:pt x="238475" y="498654"/>
                      <a:pt x="249708" y="539395"/>
                    </a:cubicBezTo>
                    <a:lnTo>
                      <a:pt x="290547" y="528163"/>
                    </a:lnTo>
                    <a:cubicBezTo>
                      <a:pt x="277029" y="489897"/>
                      <a:pt x="267319" y="450393"/>
                      <a:pt x="263797" y="409842"/>
                    </a:cubicBezTo>
                    <a:cubicBezTo>
                      <a:pt x="261322" y="380524"/>
                      <a:pt x="259227" y="346922"/>
                      <a:pt x="273031" y="319792"/>
                    </a:cubicBezTo>
                    <a:cubicBezTo>
                      <a:pt x="286834" y="292663"/>
                      <a:pt x="316155" y="287523"/>
                      <a:pt x="342048" y="302087"/>
                    </a:cubicBezTo>
                    <a:cubicBezTo>
                      <a:pt x="372892" y="319412"/>
                      <a:pt x="386886" y="354727"/>
                      <a:pt x="399261" y="385949"/>
                    </a:cubicBezTo>
                    <a:lnTo>
                      <a:pt x="432199" y="372052"/>
                    </a:lnTo>
                    <a:cubicBezTo>
                      <a:pt x="414588" y="334452"/>
                      <a:pt x="397262" y="296757"/>
                      <a:pt x="379365" y="259347"/>
                    </a:cubicBezTo>
                    <a:lnTo>
                      <a:pt x="362896" y="288094"/>
                    </a:lnTo>
                    <a:cubicBezTo>
                      <a:pt x="377747" y="287523"/>
                      <a:pt x="387552" y="299612"/>
                      <a:pt x="395072" y="311130"/>
                    </a:cubicBezTo>
                    <a:cubicBezTo>
                      <a:pt x="405639" y="327313"/>
                      <a:pt x="414017" y="345208"/>
                      <a:pt x="422870" y="362438"/>
                    </a:cubicBezTo>
                    <a:cubicBezTo>
                      <a:pt x="443147" y="402037"/>
                      <a:pt x="461995" y="442397"/>
                      <a:pt x="479797" y="483138"/>
                    </a:cubicBezTo>
                    <a:cubicBezTo>
                      <a:pt x="483700" y="492086"/>
                      <a:pt x="496456" y="494847"/>
                      <a:pt x="504548" y="491229"/>
                    </a:cubicBezTo>
                    <a:cubicBezTo>
                      <a:pt x="514163" y="487041"/>
                      <a:pt x="517780" y="477903"/>
                      <a:pt x="516067" y="467813"/>
                    </a:cubicBezTo>
                    <a:cubicBezTo>
                      <a:pt x="505405" y="404321"/>
                      <a:pt x="494838" y="340544"/>
                      <a:pt x="495505" y="276005"/>
                    </a:cubicBezTo>
                    <a:cubicBezTo>
                      <a:pt x="495980" y="226507"/>
                      <a:pt x="498932" y="156732"/>
                      <a:pt x="546720" y="127795"/>
                    </a:cubicBezTo>
                    <a:cubicBezTo>
                      <a:pt x="565664" y="116277"/>
                      <a:pt x="589082" y="113516"/>
                      <a:pt x="607646" y="127414"/>
                    </a:cubicBezTo>
                    <a:cubicBezTo>
                      <a:pt x="625067" y="140455"/>
                      <a:pt x="634777" y="162444"/>
                      <a:pt x="640869" y="182719"/>
                    </a:cubicBezTo>
                    <a:cubicBezTo>
                      <a:pt x="648294" y="207088"/>
                      <a:pt x="653054" y="234122"/>
                      <a:pt x="646771" y="259252"/>
                    </a:cubicBezTo>
                    <a:cubicBezTo>
                      <a:pt x="640488" y="284382"/>
                      <a:pt x="623448" y="300374"/>
                      <a:pt x="602886" y="314081"/>
                    </a:cubicBezTo>
                    <a:cubicBezTo>
                      <a:pt x="578992" y="329978"/>
                      <a:pt x="553003" y="343209"/>
                      <a:pt x="533107" y="364436"/>
                    </a:cubicBezTo>
                    <a:cubicBezTo>
                      <a:pt x="511212" y="387853"/>
                      <a:pt x="498741" y="416410"/>
                      <a:pt x="504548" y="448584"/>
                    </a:cubicBezTo>
                    <a:cubicBezTo>
                      <a:pt x="508546" y="471239"/>
                      <a:pt x="545197" y="465814"/>
                      <a:pt x="544531" y="443158"/>
                    </a:cubicBezTo>
                    <a:cubicBezTo>
                      <a:pt x="542817" y="389662"/>
                      <a:pt x="599268" y="356155"/>
                      <a:pt x="639822" y="333024"/>
                    </a:cubicBezTo>
                    <a:cubicBezTo>
                      <a:pt x="661527" y="320649"/>
                      <a:pt x="646010" y="290950"/>
                      <a:pt x="623734" y="294853"/>
                    </a:cubicBezTo>
                    <a:cubicBezTo>
                      <a:pt x="548529" y="307799"/>
                      <a:pt x="491316" y="374336"/>
                      <a:pt x="484462" y="449251"/>
                    </a:cubicBezTo>
                    <a:lnTo>
                      <a:pt x="526729" y="443539"/>
                    </a:lnTo>
                    <a:cubicBezTo>
                      <a:pt x="518352" y="397467"/>
                      <a:pt x="540532" y="347683"/>
                      <a:pt x="579658" y="322363"/>
                    </a:cubicBezTo>
                    <a:lnTo>
                      <a:pt x="547291" y="297423"/>
                    </a:lnTo>
                    <a:cubicBezTo>
                      <a:pt x="544531" y="315414"/>
                      <a:pt x="535106" y="328074"/>
                      <a:pt x="518542" y="335689"/>
                    </a:cubicBezTo>
                    <a:lnTo>
                      <a:pt x="552337" y="355108"/>
                    </a:lnTo>
                    <a:cubicBezTo>
                      <a:pt x="556811" y="307227"/>
                      <a:pt x="539009" y="258966"/>
                      <a:pt x="505310" y="224888"/>
                    </a:cubicBezTo>
                    <a:cubicBezTo>
                      <a:pt x="492458" y="211847"/>
                      <a:pt x="463709" y="220605"/>
                      <a:pt x="466089" y="241166"/>
                    </a:cubicBezTo>
                    <a:cubicBezTo>
                      <a:pt x="470944" y="283715"/>
                      <a:pt x="475799" y="326265"/>
                      <a:pt x="480654" y="368815"/>
                    </a:cubicBezTo>
                    <a:lnTo>
                      <a:pt x="524349" y="362913"/>
                    </a:lnTo>
                    <a:cubicBezTo>
                      <a:pt x="516638" y="339592"/>
                      <a:pt x="524349" y="316270"/>
                      <a:pt x="530251" y="293425"/>
                    </a:cubicBezTo>
                    <a:cubicBezTo>
                      <a:pt x="536725" y="268104"/>
                      <a:pt x="542056" y="240214"/>
                      <a:pt x="533678" y="214703"/>
                    </a:cubicBezTo>
                    <a:cubicBezTo>
                      <a:pt x="520351" y="174057"/>
                      <a:pt x="467136" y="147690"/>
                      <a:pt x="432389" y="180435"/>
                    </a:cubicBezTo>
                    <a:cubicBezTo>
                      <a:pt x="416587" y="195379"/>
                      <a:pt x="433151" y="220034"/>
                      <a:pt x="452761" y="215465"/>
                    </a:cubicBezTo>
                    <a:cubicBezTo>
                      <a:pt x="520636" y="199473"/>
                      <a:pt x="571662" y="133220"/>
                      <a:pt x="567187" y="63256"/>
                    </a:cubicBezTo>
                    <a:lnTo>
                      <a:pt x="523016" y="69253"/>
                    </a:lnTo>
                    <a:cubicBezTo>
                      <a:pt x="532155" y="93812"/>
                      <a:pt x="517019" y="119418"/>
                      <a:pt x="508451" y="143120"/>
                    </a:cubicBezTo>
                    <a:cubicBezTo>
                      <a:pt x="497789" y="172629"/>
                      <a:pt x="492077" y="205089"/>
                      <a:pt x="509022" y="233551"/>
                    </a:cubicBezTo>
                    <a:cubicBezTo>
                      <a:pt x="525967" y="262012"/>
                      <a:pt x="557097" y="275053"/>
                      <a:pt x="586227" y="287047"/>
                    </a:cubicBezTo>
                    <a:cubicBezTo>
                      <a:pt x="603838" y="294282"/>
                      <a:pt x="644201" y="311130"/>
                      <a:pt x="640584" y="336451"/>
                    </a:cubicBezTo>
                    <a:lnTo>
                      <a:pt x="683612" y="342257"/>
                    </a:lnTo>
                    <a:cubicBezTo>
                      <a:pt x="684279" y="302849"/>
                      <a:pt x="684850" y="263440"/>
                      <a:pt x="685516" y="224127"/>
                    </a:cubicBezTo>
                    <a:lnTo>
                      <a:pt x="642773" y="229933"/>
                    </a:lnTo>
                    <a:cubicBezTo>
                      <a:pt x="662764" y="289046"/>
                      <a:pt x="683612" y="352157"/>
                      <a:pt x="676473" y="415458"/>
                    </a:cubicBezTo>
                    <a:cubicBezTo>
                      <a:pt x="673617" y="440493"/>
                      <a:pt x="665525" y="465242"/>
                      <a:pt x="648294" y="483995"/>
                    </a:cubicBezTo>
                    <a:cubicBezTo>
                      <a:pt x="633254" y="500367"/>
                      <a:pt x="613833" y="511695"/>
                      <a:pt x="591653" y="503794"/>
                    </a:cubicBezTo>
                    <a:cubicBezTo>
                      <a:pt x="569472" y="495894"/>
                      <a:pt x="553193" y="532351"/>
                      <a:pt x="575089" y="543013"/>
                    </a:cubicBezTo>
                    <a:cubicBezTo>
                      <a:pt x="586227" y="548438"/>
                      <a:pt x="597365" y="553864"/>
                      <a:pt x="608502" y="559385"/>
                    </a:cubicBezTo>
                    <a:lnTo>
                      <a:pt x="598792" y="535492"/>
                    </a:lnTo>
                    <a:cubicBezTo>
                      <a:pt x="595746" y="546535"/>
                      <a:pt x="588035" y="552246"/>
                      <a:pt x="576993" y="554245"/>
                    </a:cubicBezTo>
                    <a:lnTo>
                      <a:pt x="597650" y="559671"/>
                    </a:lnTo>
                    <a:cubicBezTo>
                      <a:pt x="573851" y="531971"/>
                      <a:pt x="555669" y="499796"/>
                      <a:pt x="544055" y="465147"/>
                    </a:cubicBezTo>
                    <a:cubicBezTo>
                      <a:pt x="535392" y="439256"/>
                      <a:pt x="496266" y="449631"/>
                      <a:pt x="502930" y="476475"/>
                    </a:cubicBezTo>
                    <a:cubicBezTo>
                      <a:pt x="514163" y="522071"/>
                      <a:pt x="525301" y="567667"/>
                      <a:pt x="536534" y="613263"/>
                    </a:cubicBezTo>
                    <a:lnTo>
                      <a:pt x="575755" y="596699"/>
                    </a:lnTo>
                    <a:cubicBezTo>
                      <a:pt x="532536" y="497607"/>
                      <a:pt x="499788" y="394041"/>
                      <a:pt x="477227" y="288380"/>
                    </a:cubicBezTo>
                    <a:lnTo>
                      <a:pt x="435436" y="299898"/>
                    </a:lnTo>
                    <a:cubicBezTo>
                      <a:pt x="458283" y="362152"/>
                      <a:pt x="476084" y="426120"/>
                      <a:pt x="488365" y="491325"/>
                    </a:cubicBezTo>
                    <a:cubicBezTo>
                      <a:pt x="494267" y="522452"/>
                      <a:pt x="499312" y="553959"/>
                      <a:pt x="501883" y="585562"/>
                    </a:cubicBezTo>
                    <a:cubicBezTo>
                      <a:pt x="503691" y="608027"/>
                      <a:pt x="505119" y="635632"/>
                      <a:pt x="489317" y="653813"/>
                    </a:cubicBezTo>
                    <a:cubicBezTo>
                      <a:pt x="476180" y="668853"/>
                      <a:pt x="488460" y="698553"/>
                      <a:pt x="510641" y="690461"/>
                    </a:cubicBezTo>
                    <a:cubicBezTo>
                      <a:pt x="566426" y="670186"/>
                      <a:pt x="624305" y="648292"/>
                      <a:pt x="666953" y="605267"/>
                    </a:cubicBezTo>
                    <a:cubicBezTo>
                      <a:pt x="707126" y="564811"/>
                      <a:pt x="728450" y="509791"/>
                      <a:pt x="737303" y="454296"/>
                    </a:cubicBezTo>
                    <a:cubicBezTo>
                      <a:pt x="753772" y="351110"/>
                      <a:pt x="743967" y="237739"/>
                      <a:pt x="699605" y="142359"/>
                    </a:cubicBezTo>
                    <a:cubicBezTo>
                      <a:pt x="675235" y="90100"/>
                      <a:pt x="637633" y="44599"/>
                      <a:pt x="588321" y="14329"/>
                    </a:cubicBezTo>
                    <a:cubicBezTo>
                      <a:pt x="571852" y="4238"/>
                      <a:pt x="548148" y="25275"/>
                      <a:pt x="560524" y="42124"/>
                    </a:cubicBezTo>
                    <a:cubicBezTo>
                      <a:pt x="574613" y="61352"/>
                      <a:pt x="588606" y="80486"/>
                      <a:pt x="602695" y="99714"/>
                    </a:cubicBezTo>
                    <a:cubicBezTo>
                      <a:pt x="615357" y="116943"/>
                      <a:pt x="645534" y="107614"/>
                      <a:pt x="639061" y="84388"/>
                    </a:cubicBezTo>
                    <a:cubicBezTo>
                      <a:pt x="626495" y="39173"/>
                      <a:pt x="585941" y="3763"/>
                      <a:pt x="538628" y="50"/>
                    </a:cubicBezTo>
                    <a:cubicBezTo>
                      <a:pt x="528252" y="-807"/>
                      <a:pt x="519399" y="9474"/>
                      <a:pt x="519399" y="19278"/>
                    </a:cubicBezTo>
                    <a:cubicBezTo>
                      <a:pt x="519399" y="30416"/>
                      <a:pt x="528252" y="37555"/>
                      <a:pt x="538628" y="38507"/>
                    </a:cubicBezTo>
                    <a:lnTo>
                      <a:pt x="538628" y="3850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0" name="Google Shape;540;p8"/>
              <p:cNvSpPr/>
              <p:nvPr/>
            </p:nvSpPr>
            <p:spPr>
              <a:xfrm>
                <a:off x="4895862" y="4294626"/>
                <a:ext cx="357062" cy="359304"/>
              </a:xfrm>
              <a:custGeom>
                <a:avLst/>
                <a:gdLst/>
                <a:ahLst/>
                <a:cxnLst/>
                <a:rect l="l" t="t" r="r" b="b"/>
                <a:pathLst>
                  <a:path w="357062" h="359304" extrusionOk="0">
                    <a:moveTo>
                      <a:pt x="222472" y="73039"/>
                    </a:moveTo>
                    <a:cubicBezTo>
                      <a:pt x="204575" y="119587"/>
                      <a:pt x="165354" y="151761"/>
                      <a:pt x="117661" y="164421"/>
                    </a:cubicBezTo>
                    <a:lnTo>
                      <a:pt x="132321" y="199166"/>
                    </a:lnTo>
                    <a:cubicBezTo>
                      <a:pt x="203813" y="164707"/>
                      <a:pt x="268547" y="102739"/>
                      <a:pt x="278637" y="20971"/>
                    </a:cubicBezTo>
                    <a:lnTo>
                      <a:pt x="237132" y="26587"/>
                    </a:lnTo>
                    <a:cubicBezTo>
                      <a:pt x="248841" y="70184"/>
                      <a:pt x="250079" y="115399"/>
                      <a:pt x="239893" y="159376"/>
                    </a:cubicBezTo>
                    <a:lnTo>
                      <a:pt x="265501" y="144812"/>
                    </a:lnTo>
                    <a:cubicBezTo>
                      <a:pt x="227517" y="138530"/>
                      <a:pt x="191819" y="148144"/>
                      <a:pt x="161927" y="172417"/>
                    </a:cubicBezTo>
                    <a:lnTo>
                      <a:pt x="194008" y="197167"/>
                    </a:lnTo>
                    <a:cubicBezTo>
                      <a:pt x="210096" y="171846"/>
                      <a:pt x="246080" y="160233"/>
                      <a:pt x="273973" y="171846"/>
                    </a:cubicBezTo>
                    <a:cubicBezTo>
                      <a:pt x="301865" y="183459"/>
                      <a:pt x="317858" y="217061"/>
                      <a:pt x="310814" y="246189"/>
                    </a:cubicBezTo>
                    <a:lnTo>
                      <a:pt x="348797" y="236194"/>
                    </a:lnTo>
                    <a:cubicBezTo>
                      <a:pt x="342514" y="230483"/>
                      <a:pt x="336136" y="224867"/>
                      <a:pt x="329758" y="219251"/>
                    </a:cubicBezTo>
                    <a:lnTo>
                      <a:pt x="303484" y="253329"/>
                    </a:lnTo>
                    <a:cubicBezTo>
                      <a:pt x="314812" y="260373"/>
                      <a:pt x="313289" y="277317"/>
                      <a:pt x="308339" y="288359"/>
                    </a:cubicBezTo>
                    <a:cubicBezTo>
                      <a:pt x="300247" y="306445"/>
                      <a:pt x="279685" y="314440"/>
                      <a:pt x="260931" y="315773"/>
                    </a:cubicBezTo>
                    <a:cubicBezTo>
                      <a:pt x="236085" y="317487"/>
                      <a:pt x="211143" y="312632"/>
                      <a:pt x="186964" y="307492"/>
                    </a:cubicBezTo>
                    <a:cubicBezTo>
                      <a:pt x="157738" y="301209"/>
                      <a:pt x="129084" y="292261"/>
                      <a:pt x="101192" y="281410"/>
                    </a:cubicBezTo>
                    <a:lnTo>
                      <a:pt x="89197" y="325006"/>
                    </a:lnTo>
                    <a:cubicBezTo>
                      <a:pt x="124610" y="333478"/>
                      <a:pt x="160023" y="341855"/>
                      <a:pt x="195341" y="350327"/>
                    </a:cubicBezTo>
                    <a:cubicBezTo>
                      <a:pt x="218188" y="355753"/>
                      <a:pt x="233990" y="323007"/>
                      <a:pt x="211810" y="311204"/>
                    </a:cubicBezTo>
                    <a:cubicBezTo>
                      <a:pt x="172113" y="290167"/>
                      <a:pt x="133463" y="267417"/>
                      <a:pt x="93386" y="246951"/>
                    </a:cubicBezTo>
                    <a:cubicBezTo>
                      <a:pt x="87674" y="244095"/>
                      <a:pt x="41313" y="217823"/>
                      <a:pt x="39790" y="219632"/>
                    </a:cubicBezTo>
                    <a:cubicBezTo>
                      <a:pt x="40742" y="226104"/>
                      <a:pt x="42075" y="226866"/>
                      <a:pt x="43788" y="222106"/>
                    </a:cubicBezTo>
                    <a:cubicBezTo>
                      <a:pt x="45502" y="219441"/>
                      <a:pt x="47120" y="216776"/>
                      <a:pt x="48834" y="214206"/>
                    </a:cubicBezTo>
                    <a:cubicBezTo>
                      <a:pt x="51309" y="210208"/>
                      <a:pt x="53879" y="206305"/>
                      <a:pt x="56354" y="202307"/>
                    </a:cubicBezTo>
                    <a:cubicBezTo>
                      <a:pt x="63018" y="191741"/>
                      <a:pt x="69777" y="181175"/>
                      <a:pt x="76441" y="170514"/>
                    </a:cubicBezTo>
                    <a:cubicBezTo>
                      <a:pt x="88626" y="151285"/>
                      <a:pt x="61876" y="132723"/>
                      <a:pt x="45978" y="147002"/>
                    </a:cubicBezTo>
                    <a:cubicBezTo>
                      <a:pt x="32650" y="159091"/>
                      <a:pt x="19323" y="171180"/>
                      <a:pt x="6091" y="183459"/>
                    </a:cubicBezTo>
                    <a:cubicBezTo>
                      <a:pt x="-12282" y="200594"/>
                      <a:pt x="15039" y="227532"/>
                      <a:pt x="33507" y="210874"/>
                    </a:cubicBezTo>
                    <a:cubicBezTo>
                      <a:pt x="46930" y="198880"/>
                      <a:pt x="60162" y="186696"/>
                      <a:pt x="73299" y="174416"/>
                    </a:cubicBezTo>
                    <a:lnTo>
                      <a:pt x="42836" y="150905"/>
                    </a:lnTo>
                    <a:cubicBezTo>
                      <a:pt x="35887" y="162232"/>
                      <a:pt x="28938" y="173560"/>
                      <a:pt x="21988" y="184887"/>
                    </a:cubicBezTo>
                    <a:cubicBezTo>
                      <a:pt x="15610" y="195263"/>
                      <a:pt x="6947" y="206210"/>
                      <a:pt x="4187" y="218299"/>
                    </a:cubicBezTo>
                    <a:cubicBezTo>
                      <a:pt x="-2096" y="246285"/>
                      <a:pt x="28652" y="258183"/>
                      <a:pt x="47882" y="269416"/>
                    </a:cubicBezTo>
                    <a:cubicBezTo>
                      <a:pt x="94813" y="296640"/>
                      <a:pt x="142792" y="321675"/>
                      <a:pt x="190105" y="348138"/>
                    </a:cubicBezTo>
                    <a:lnTo>
                      <a:pt x="206574" y="309015"/>
                    </a:lnTo>
                    <a:cubicBezTo>
                      <a:pt x="171447" y="299781"/>
                      <a:pt x="136224" y="290548"/>
                      <a:pt x="101096" y="281314"/>
                    </a:cubicBezTo>
                    <a:cubicBezTo>
                      <a:pt x="89292" y="278173"/>
                      <a:pt x="76536" y="285217"/>
                      <a:pt x="73299" y="297116"/>
                    </a:cubicBezTo>
                    <a:cubicBezTo>
                      <a:pt x="69682" y="310157"/>
                      <a:pt x="77773" y="320247"/>
                      <a:pt x="89102" y="324911"/>
                    </a:cubicBezTo>
                    <a:cubicBezTo>
                      <a:pt x="123658" y="339285"/>
                      <a:pt x="159833" y="349566"/>
                      <a:pt x="196864" y="355277"/>
                    </a:cubicBezTo>
                    <a:cubicBezTo>
                      <a:pt x="228945" y="360227"/>
                      <a:pt x="264168" y="362511"/>
                      <a:pt x="295106" y="350708"/>
                    </a:cubicBezTo>
                    <a:cubicBezTo>
                      <a:pt x="323094" y="340047"/>
                      <a:pt x="344609" y="318914"/>
                      <a:pt x="351272" y="289120"/>
                    </a:cubicBezTo>
                    <a:cubicBezTo>
                      <a:pt x="357936" y="259326"/>
                      <a:pt x="349083" y="233624"/>
                      <a:pt x="325284" y="215824"/>
                    </a:cubicBezTo>
                    <a:cubicBezTo>
                      <a:pt x="305007" y="200689"/>
                      <a:pt x="282541" y="232768"/>
                      <a:pt x="299009" y="249902"/>
                    </a:cubicBezTo>
                    <a:cubicBezTo>
                      <a:pt x="304912" y="255994"/>
                      <a:pt x="310623" y="262276"/>
                      <a:pt x="316621" y="268273"/>
                    </a:cubicBezTo>
                    <a:cubicBezTo>
                      <a:pt x="328140" y="279887"/>
                      <a:pt x="350987" y="275222"/>
                      <a:pt x="354604" y="258279"/>
                    </a:cubicBezTo>
                    <a:cubicBezTo>
                      <a:pt x="365742" y="206495"/>
                      <a:pt x="338230" y="151190"/>
                      <a:pt x="288348" y="131486"/>
                    </a:cubicBezTo>
                    <a:cubicBezTo>
                      <a:pt x="238465" y="111781"/>
                      <a:pt x="185440" y="134532"/>
                      <a:pt x="158690" y="176511"/>
                    </a:cubicBezTo>
                    <a:cubicBezTo>
                      <a:pt x="145363" y="197452"/>
                      <a:pt x="173826" y="214967"/>
                      <a:pt x="190771" y="201260"/>
                    </a:cubicBezTo>
                    <a:cubicBezTo>
                      <a:pt x="207716" y="187553"/>
                      <a:pt x="232467" y="181175"/>
                      <a:pt x="254458" y="184982"/>
                    </a:cubicBezTo>
                    <a:cubicBezTo>
                      <a:pt x="265215" y="186886"/>
                      <a:pt x="277210" y="182222"/>
                      <a:pt x="280066" y="170418"/>
                    </a:cubicBezTo>
                    <a:cubicBezTo>
                      <a:pt x="292346" y="119206"/>
                      <a:pt x="291870" y="66090"/>
                      <a:pt x="277971" y="15354"/>
                    </a:cubicBezTo>
                    <a:cubicBezTo>
                      <a:pt x="275210" y="5264"/>
                      <a:pt x="265025" y="-1304"/>
                      <a:pt x="254743" y="219"/>
                    </a:cubicBezTo>
                    <a:cubicBezTo>
                      <a:pt x="243605" y="1933"/>
                      <a:pt x="237703" y="10214"/>
                      <a:pt x="236370" y="20971"/>
                    </a:cubicBezTo>
                    <a:cubicBezTo>
                      <a:pt x="228183" y="89126"/>
                      <a:pt x="168495" y="134912"/>
                      <a:pt x="113186" y="166325"/>
                    </a:cubicBezTo>
                    <a:cubicBezTo>
                      <a:pt x="94813" y="176701"/>
                      <a:pt x="107094" y="208113"/>
                      <a:pt x="127847" y="201069"/>
                    </a:cubicBezTo>
                    <a:cubicBezTo>
                      <a:pt x="183251" y="182317"/>
                      <a:pt x="227136" y="134817"/>
                      <a:pt x="243034" y="78751"/>
                    </a:cubicBezTo>
                    <a:cubicBezTo>
                      <a:pt x="246842" y="65329"/>
                      <a:pt x="227422" y="60665"/>
                      <a:pt x="222567" y="73134"/>
                    </a:cubicBezTo>
                    <a:lnTo>
                      <a:pt x="222567" y="73134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9"/>
          <p:cNvGrpSpPr/>
          <p:nvPr/>
        </p:nvGrpSpPr>
        <p:grpSpPr>
          <a:xfrm flipH="1">
            <a:off x="0" y="0"/>
            <a:ext cx="3262836" cy="5143500"/>
            <a:chOff x="5892573" y="0"/>
            <a:chExt cx="3262836" cy="5143500"/>
          </a:xfrm>
        </p:grpSpPr>
        <p:sp>
          <p:nvSpPr>
            <p:cNvPr id="543" name="Google Shape;543;p9"/>
            <p:cNvSpPr/>
            <p:nvPr/>
          </p:nvSpPr>
          <p:spPr>
            <a:xfrm>
              <a:off x="7524009" y="0"/>
              <a:ext cx="1631400" cy="5143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9"/>
            <p:cNvSpPr/>
            <p:nvPr/>
          </p:nvSpPr>
          <p:spPr>
            <a:xfrm>
              <a:off x="5892573" y="0"/>
              <a:ext cx="1631400" cy="51435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5" name="Google Shape;545;p9"/>
          <p:cNvSpPr txBox="1">
            <a:spLocks noGrp="1"/>
          </p:cNvSpPr>
          <p:nvPr>
            <p:ph type="title"/>
          </p:nvPr>
        </p:nvSpPr>
        <p:spPr>
          <a:xfrm>
            <a:off x="2128225" y="1680700"/>
            <a:ext cx="4887600" cy="78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46" name="Google Shape;546;p9"/>
          <p:cNvSpPr txBox="1">
            <a:spLocks noGrp="1"/>
          </p:cNvSpPr>
          <p:nvPr>
            <p:ph type="subTitle" idx="1"/>
          </p:nvPr>
        </p:nvSpPr>
        <p:spPr>
          <a:xfrm>
            <a:off x="2128225" y="2350400"/>
            <a:ext cx="48876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547" name="Google Shape;547;p9"/>
          <p:cNvGrpSpPr/>
          <p:nvPr/>
        </p:nvGrpSpPr>
        <p:grpSpPr>
          <a:xfrm>
            <a:off x="7413171" y="3717501"/>
            <a:ext cx="2989067" cy="2988839"/>
            <a:chOff x="5909796" y="935051"/>
            <a:chExt cx="2989067" cy="2988839"/>
          </a:xfrm>
        </p:grpSpPr>
        <p:grpSp>
          <p:nvGrpSpPr>
            <p:cNvPr id="548" name="Google Shape;548;p9"/>
            <p:cNvGrpSpPr/>
            <p:nvPr/>
          </p:nvGrpSpPr>
          <p:grpSpPr>
            <a:xfrm>
              <a:off x="5909796" y="935051"/>
              <a:ext cx="2989067" cy="2988839"/>
              <a:chOff x="5909796" y="935051"/>
              <a:chExt cx="2989067" cy="2988839"/>
            </a:xfrm>
          </p:grpSpPr>
          <p:sp>
            <p:nvSpPr>
              <p:cNvPr id="549" name="Google Shape;549;p9"/>
              <p:cNvSpPr/>
              <p:nvPr/>
            </p:nvSpPr>
            <p:spPr>
              <a:xfrm>
                <a:off x="8039622" y="1075909"/>
                <a:ext cx="34270" cy="16563"/>
              </a:xfrm>
              <a:custGeom>
                <a:avLst/>
                <a:gdLst/>
                <a:ahLst/>
                <a:cxnLst/>
                <a:rect l="l" t="t" r="r" b="b"/>
                <a:pathLst>
                  <a:path w="34270" h="16563" extrusionOk="0">
                    <a:moveTo>
                      <a:pt x="34270" y="16563"/>
                    </a:moveTo>
                    <a:cubicBezTo>
                      <a:pt x="22942" y="10852"/>
                      <a:pt x="11519" y="5331"/>
                      <a:pt x="0" y="0"/>
                    </a:cubicBezTo>
                  </a:path>
                </a:pathLst>
              </a:custGeom>
              <a:noFill/>
              <a:ln w="285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0" name="Google Shape;550;p9"/>
              <p:cNvSpPr/>
              <p:nvPr/>
            </p:nvSpPr>
            <p:spPr>
              <a:xfrm>
                <a:off x="5909796" y="935051"/>
                <a:ext cx="2989067" cy="2988839"/>
              </a:xfrm>
              <a:custGeom>
                <a:avLst/>
                <a:gdLst/>
                <a:ahLst/>
                <a:cxnLst/>
                <a:rect l="l" t="t" r="r" b="b"/>
                <a:pathLst>
                  <a:path w="2989067" h="2988839" extrusionOk="0">
                    <a:moveTo>
                      <a:pt x="2060143" y="110397"/>
                    </a:moveTo>
                    <a:cubicBezTo>
                      <a:pt x="1519523" y="-109682"/>
                      <a:pt x="875235" y="-690"/>
                      <a:pt x="437236" y="437183"/>
                    </a:cubicBezTo>
                    <a:cubicBezTo>
                      <a:pt x="-145745" y="1020125"/>
                      <a:pt x="-145745" y="1968691"/>
                      <a:pt x="437236" y="2551633"/>
                    </a:cubicBezTo>
                    <a:cubicBezTo>
                      <a:pt x="1020218" y="3134575"/>
                      <a:pt x="1968850" y="3134575"/>
                      <a:pt x="2551832" y="2551633"/>
                    </a:cubicBezTo>
                    <a:cubicBezTo>
                      <a:pt x="3134813" y="1968691"/>
                      <a:pt x="3134813" y="1020125"/>
                      <a:pt x="2551832" y="437183"/>
                    </a:cubicBezTo>
                    <a:cubicBezTo>
                      <a:pt x="2519465" y="404819"/>
                      <a:pt x="2485956" y="374263"/>
                      <a:pt x="2451495" y="345515"/>
                    </a:cubicBezTo>
                  </a:path>
                </a:pathLst>
              </a:custGeom>
              <a:noFill/>
              <a:ln w="28525" cap="rnd" cmpd="sng">
                <a:solidFill>
                  <a:schemeClr val="lt1"/>
                </a:solidFill>
                <a:prstDash val="dashDot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1" name="Google Shape;551;p9"/>
              <p:cNvSpPr/>
              <p:nvPr/>
            </p:nvSpPr>
            <p:spPr>
              <a:xfrm>
                <a:off x="8301697" y="1233448"/>
                <a:ext cx="30177" cy="23226"/>
              </a:xfrm>
              <a:custGeom>
                <a:avLst/>
                <a:gdLst/>
                <a:ahLst/>
                <a:cxnLst/>
                <a:rect l="l" t="t" r="r" b="b"/>
                <a:pathLst>
                  <a:path w="30177" h="23226" extrusionOk="0">
                    <a:moveTo>
                      <a:pt x="30177" y="23226"/>
                    </a:moveTo>
                    <a:cubicBezTo>
                      <a:pt x="20182" y="15326"/>
                      <a:pt x="10186" y="7615"/>
                      <a:pt x="0" y="0"/>
                    </a:cubicBezTo>
                  </a:path>
                </a:pathLst>
              </a:custGeom>
              <a:noFill/>
              <a:ln w="285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52" name="Google Shape;552;p9"/>
            <p:cNvGrpSpPr/>
            <p:nvPr/>
          </p:nvGrpSpPr>
          <p:grpSpPr>
            <a:xfrm>
              <a:off x="6682028" y="3411960"/>
              <a:ext cx="1572927" cy="300895"/>
              <a:chOff x="6682028" y="3411960"/>
              <a:chExt cx="1572927" cy="300895"/>
            </a:xfrm>
          </p:grpSpPr>
          <p:sp>
            <p:nvSpPr>
              <p:cNvPr id="553" name="Google Shape;553;p9"/>
              <p:cNvSpPr/>
              <p:nvPr/>
            </p:nvSpPr>
            <p:spPr>
              <a:xfrm>
                <a:off x="8225730" y="3411960"/>
                <a:ext cx="29225" cy="24273"/>
              </a:xfrm>
              <a:custGeom>
                <a:avLst/>
                <a:gdLst/>
                <a:ahLst/>
                <a:cxnLst/>
                <a:rect l="l" t="t" r="r" b="b"/>
                <a:pathLst>
                  <a:path w="29225" h="24273" extrusionOk="0">
                    <a:moveTo>
                      <a:pt x="29225" y="0"/>
                    </a:moveTo>
                    <a:cubicBezTo>
                      <a:pt x="19611" y="8281"/>
                      <a:pt x="9805" y="16373"/>
                      <a:pt x="0" y="24274"/>
                    </a:cubicBezTo>
                  </a:path>
                </a:pathLst>
              </a:custGeom>
              <a:noFill/>
              <a:ln w="285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4" name="Google Shape;554;p9"/>
              <p:cNvSpPr/>
              <p:nvPr/>
            </p:nvSpPr>
            <p:spPr>
              <a:xfrm>
                <a:off x="6744476" y="3482972"/>
                <a:ext cx="1419471" cy="229883"/>
              </a:xfrm>
              <a:custGeom>
                <a:avLst/>
                <a:gdLst/>
                <a:ahLst/>
                <a:cxnLst/>
                <a:rect l="l" t="t" r="r" b="b"/>
                <a:pathLst>
                  <a:path w="1419471" h="229883" extrusionOk="0">
                    <a:moveTo>
                      <a:pt x="1419472" y="0"/>
                    </a:moveTo>
                    <a:cubicBezTo>
                      <a:pt x="1215085" y="144784"/>
                      <a:pt x="965481" y="229883"/>
                      <a:pt x="695980" y="229883"/>
                    </a:cubicBezTo>
                    <a:cubicBezTo>
                      <a:pt x="426480" y="229883"/>
                      <a:pt x="199055" y="152113"/>
                      <a:pt x="0" y="18847"/>
                    </a:cubicBezTo>
                  </a:path>
                </a:pathLst>
              </a:custGeom>
              <a:noFill/>
              <a:ln w="28525" cap="rnd" cmpd="sng">
                <a:solidFill>
                  <a:schemeClr val="lt1"/>
                </a:solidFill>
                <a:prstDash val="dashDot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5" name="Google Shape;555;p9"/>
              <p:cNvSpPr/>
              <p:nvPr/>
            </p:nvSpPr>
            <p:spPr>
              <a:xfrm>
                <a:off x="6682028" y="3457366"/>
                <a:ext cx="30653" cy="22559"/>
              </a:xfrm>
              <a:custGeom>
                <a:avLst/>
                <a:gdLst/>
                <a:ahLst/>
                <a:cxnLst/>
                <a:rect l="l" t="t" r="r" b="b"/>
                <a:pathLst>
                  <a:path w="30653" h="22559" extrusionOk="0">
                    <a:moveTo>
                      <a:pt x="30653" y="22560"/>
                    </a:moveTo>
                    <a:cubicBezTo>
                      <a:pt x="20372" y="15135"/>
                      <a:pt x="10091" y="7615"/>
                      <a:pt x="0" y="0"/>
                    </a:cubicBezTo>
                  </a:path>
                </a:pathLst>
              </a:custGeom>
              <a:noFill/>
              <a:ln w="285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56" name="Google Shape;556;p9"/>
            <p:cNvGrpSpPr/>
            <p:nvPr/>
          </p:nvGrpSpPr>
          <p:grpSpPr>
            <a:xfrm>
              <a:off x="7175716" y="1207747"/>
              <a:ext cx="1517237" cy="1914932"/>
              <a:chOff x="7175716" y="1207747"/>
              <a:chExt cx="1517237" cy="1914932"/>
            </a:xfrm>
          </p:grpSpPr>
          <p:sp>
            <p:nvSpPr>
              <p:cNvPr id="557" name="Google Shape;557;p9"/>
              <p:cNvSpPr/>
              <p:nvPr/>
            </p:nvSpPr>
            <p:spPr>
              <a:xfrm>
                <a:off x="7175716" y="1228403"/>
                <a:ext cx="37316" cy="7424"/>
              </a:xfrm>
              <a:custGeom>
                <a:avLst/>
                <a:gdLst/>
                <a:ahLst/>
                <a:cxnLst/>
                <a:rect l="l" t="t" r="r" b="b"/>
                <a:pathLst>
                  <a:path w="37316" h="7424" extrusionOk="0">
                    <a:moveTo>
                      <a:pt x="0" y="7425"/>
                    </a:moveTo>
                    <a:cubicBezTo>
                      <a:pt x="12375" y="4759"/>
                      <a:pt x="24846" y="2285"/>
                      <a:pt x="37317" y="0"/>
                    </a:cubicBezTo>
                  </a:path>
                </a:pathLst>
              </a:custGeom>
              <a:noFill/>
              <a:ln w="285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8" name="Google Shape;558;p9"/>
              <p:cNvSpPr/>
              <p:nvPr/>
            </p:nvSpPr>
            <p:spPr>
              <a:xfrm>
                <a:off x="7289285" y="1207747"/>
                <a:ext cx="1403668" cy="1848585"/>
              </a:xfrm>
              <a:custGeom>
                <a:avLst/>
                <a:gdLst/>
                <a:ahLst/>
                <a:cxnLst/>
                <a:rect l="l" t="t" r="r" b="b"/>
                <a:pathLst>
                  <a:path w="1403668" h="1848585" extrusionOk="0">
                    <a:moveTo>
                      <a:pt x="0" y="9043"/>
                    </a:moveTo>
                    <a:cubicBezTo>
                      <a:pt x="49502" y="3046"/>
                      <a:pt x="99956" y="0"/>
                      <a:pt x="151076" y="0"/>
                    </a:cubicBezTo>
                    <a:cubicBezTo>
                      <a:pt x="842868" y="0"/>
                      <a:pt x="1403669" y="560763"/>
                      <a:pt x="1403669" y="1252507"/>
                    </a:cubicBezTo>
                    <a:cubicBezTo>
                      <a:pt x="1403669" y="1468302"/>
                      <a:pt x="1349122" y="1671342"/>
                      <a:pt x="1252973" y="1848585"/>
                    </a:cubicBezTo>
                  </a:path>
                </a:pathLst>
              </a:custGeom>
              <a:noFill/>
              <a:ln w="28525" cap="rnd" cmpd="sng">
                <a:solidFill>
                  <a:schemeClr val="lt1"/>
                </a:solidFill>
                <a:prstDash val="dashDot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9" name="Google Shape;559;p9"/>
              <p:cNvSpPr/>
              <p:nvPr/>
            </p:nvSpPr>
            <p:spPr>
              <a:xfrm>
                <a:off x="8503799" y="3090124"/>
                <a:ext cx="19610" cy="32555"/>
              </a:xfrm>
              <a:custGeom>
                <a:avLst/>
                <a:gdLst/>
                <a:ahLst/>
                <a:cxnLst/>
                <a:rect l="l" t="t" r="r" b="b"/>
                <a:pathLst>
                  <a:path w="19610" h="32555" extrusionOk="0">
                    <a:moveTo>
                      <a:pt x="19610" y="0"/>
                    </a:moveTo>
                    <a:cubicBezTo>
                      <a:pt x="13232" y="10947"/>
                      <a:pt x="6664" y="21799"/>
                      <a:pt x="0" y="32555"/>
                    </a:cubicBezTo>
                  </a:path>
                </a:pathLst>
              </a:custGeom>
              <a:noFill/>
              <a:ln w="285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60" name="Google Shape;560;p9"/>
            <p:cNvGrpSpPr/>
            <p:nvPr/>
          </p:nvGrpSpPr>
          <p:grpSpPr>
            <a:xfrm>
              <a:off x="6187864" y="1289515"/>
              <a:ext cx="806598" cy="1892657"/>
              <a:chOff x="6187864" y="1289515"/>
              <a:chExt cx="806598" cy="1892657"/>
            </a:xfrm>
          </p:grpSpPr>
          <p:sp>
            <p:nvSpPr>
              <p:cNvPr id="561" name="Google Shape;561;p9"/>
              <p:cNvSpPr/>
              <p:nvPr/>
            </p:nvSpPr>
            <p:spPr>
              <a:xfrm>
                <a:off x="6395106" y="3150760"/>
                <a:ext cx="21514" cy="31412"/>
              </a:xfrm>
              <a:custGeom>
                <a:avLst/>
                <a:gdLst/>
                <a:ahLst/>
                <a:cxnLst/>
                <a:rect l="l" t="t" r="r" b="b"/>
                <a:pathLst>
                  <a:path w="21514" h="31412" extrusionOk="0">
                    <a:moveTo>
                      <a:pt x="21514" y="31413"/>
                    </a:moveTo>
                    <a:cubicBezTo>
                      <a:pt x="14184" y="21037"/>
                      <a:pt x="7044" y="10566"/>
                      <a:pt x="0" y="0"/>
                    </a:cubicBezTo>
                  </a:path>
                </a:pathLst>
              </a:custGeom>
              <a:noFill/>
              <a:ln w="285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2" name="Google Shape;562;p9"/>
              <p:cNvSpPr/>
              <p:nvPr/>
            </p:nvSpPr>
            <p:spPr>
              <a:xfrm>
                <a:off x="6187864" y="1318738"/>
                <a:ext cx="736438" cy="1767388"/>
              </a:xfrm>
              <a:custGeom>
                <a:avLst/>
                <a:gdLst/>
                <a:ahLst/>
                <a:cxnLst/>
                <a:rect l="l" t="t" r="r" b="b"/>
                <a:pathLst>
                  <a:path w="736438" h="1767388" extrusionOk="0">
                    <a:moveTo>
                      <a:pt x="167260" y="1767388"/>
                    </a:moveTo>
                    <a:cubicBezTo>
                      <a:pt x="60831" y="1583291"/>
                      <a:pt x="0" y="1369590"/>
                      <a:pt x="0" y="1141611"/>
                    </a:cubicBezTo>
                    <a:cubicBezTo>
                      <a:pt x="0" y="633869"/>
                      <a:pt x="302153" y="196662"/>
                      <a:pt x="736439" y="0"/>
                    </a:cubicBezTo>
                  </a:path>
                </a:pathLst>
              </a:custGeom>
              <a:noFill/>
              <a:ln w="28525" cap="rnd" cmpd="sng">
                <a:solidFill>
                  <a:schemeClr val="lt1"/>
                </a:solidFill>
                <a:prstDash val="dashDot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3" name="Google Shape;563;p9"/>
              <p:cNvSpPr/>
              <p:nvPr/>
            </p:nvSpPr>
            <p:spPr>
              <a:xfrm>
                <a:off x="6959049" y="1289515"/>
                <a:ext cx="35413" cy="14088"/>
              </a:xfrm>
              <a:custGeom>
                <a:avLst/>
                <a:gdLst/>
                <a:ahLst/>
                <a:cxnLst/>
                <a:rect l="l" t="t" r="r" b="b"/>
                <a:pathLst>
                  <a:path w="35413" h="14088" extrusionOk="0">
                    <a:moveTo>
                      <a:pt x="0" y="14088"/>
                    </a:moveTo>
                    <a:cubicBezTo>
                      <a:pt x="11709" y="9233"/>
                      <a:pt x="23513" y="4474"/>
                      <a:pt x="35413" y="0"/>
                    </a:cubicBezTo>
                  </a:path>
                </a:pathLst>
              </a:custGeom>
              <a:noFill/>
              <a:ln w="285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64" name="Google Shape;564;p9"/>
          <p:cNvGrpSpPr/>
          <p:nvPr/>
        </p:nvGrpSpPr>
        <p:grpSpPr>
          <a:xfrm>
            <a:off x="-154458" y="349547"/>
            <a:ext cx="9509374" cy="5178672"/>
            <a:chOff x="-154458" y="349547"/>
            <a:chExt cx="9509374" cy="5178672"/>
          </a:xfrm>
        </p:grpSpPr>
        <p:grpSp>
          <p:nvGrpSpPr>
            <p:cNvPr id="565" name="Google Shape;565;p9"/>
            <p:cNvGrpSpPr/>
            <p:nvPr/>
          </p:nvGrpSpPr>
          <p:grpSpPr>
            <a:xfrm>
              <a:off x="8277217" y="1419093"/>
              <a:ext cx="634415" cy="1113936"/>
              <a:chOff x="3759124" y="3639079"/>
              <a:chExt cx="634415" cy="1113936"/>
            </a:xfrm>
          </p:grpSpPr>
          <p:sp>
            <p:nvSpPr>
              <p:cNvPr id="566" name="Google Shape;566;p9"/>
              <p:cNvSpPr/>
              <p:nvPr/>
            </p:nvSpPr>
            <p:spPr>
              <a:xfrm>
                <a:off x="3759124" y="3639079"/>
                <a:ext cx="634415" cy="1113936"/>
              </a:xfrm>
              <a:custGeom>
                <a:avLst/>
                <a:gdLst/>
                <a:ahLst/>
                <a:cxnLst/>
                <a:rect l="l" t="t" r="r" b="b"/>
                <a:pathLst>
                  <a:path w="634415" h="1113936" extrusionOk="0">
                    <a:moveTo>
                      <a:pt x="100239" y="237122"/>
                    </a:moveTo>
                    <a:cubicBezTo>
                      <a:pt x="114708" y="311370"/>
                      <a:pt x="130701" y="385523"/>
                      <a:pt x="147742" y="459200"/>
                    </a:cubicBezTo>
                    <a:cubicBezTo>
                      <a:pt x="164401" y="531354"/>
                      <a:pt x="182774" y="603127"/>
                      <a:pt x="198576" y="675471"/>
                    </a:cubicBezTo>
                    <a:cubicBezTo>
                      <a:pt x="214379" y="747815"/>
                      <a:pt x="227897" y="819207"/>
                      <a:pt x="246936" y="889743"/>
                    </a:cubicBezTo>
                    <a:cubicBezTo>
                      <a:pt x="263119" y="949617"/>
                      <a:pt x="287871" y="1009111"/>
                      <a:pt x="332422" y="1053565"/>
                    </a:cubicBezTo>
                    <a:cubicBezTo>
                      <a:pt x="371738" y="1092878"/>
                      <a:pt x="425715" y="1119722"/>
                      <a:pt x="482357" y="1112868"/>
                    </a:cubicBezTo>
                    <a:cubicBezTo>
                      <a:pt x="533287" y="1106680"/>
                      <a:pt x="580504" y="1076791"/>
                      <a:pt x="608682" y="1034051"/>
                    </a:cubicBezTo>
                    <a:cubicBezTo>
                      <a:pt x="646475" y="976651"/>
                      <a:pt x="633623" y="908210"/>
                      <a:pt x="626008" y="844052"/>
                    </a:cubicBezTo>
                    <a:cubicBezTo>
                      <a:pt x="617440" y="772374"/>
                      <a:pt x="608587" y="700696"/>
                      <a:pt x="598782" y="629113"/>
                    </a:cubicBezTo>
                    <a:cubicBezTo>
                      <a:pt x="576315" y="465387"/>
                      <a:pt x="546614" y="302898"/>
                      <a:pt x="514247" y="140885"/>
                    </a:cubicBezTo>
                    <a:cubicBezTo>
                      <a:pt x="512914" y="134127"/>
                      <a:pt x="505394" y="131366"/>
                      <a:pt x="499397" y="132508"/>
                    </a:cubicBezTo>
                    <a:cubicBezTo>
                      <a:pt x="454750" y="140790"/>
                      <a:pt x="410578" y="153450"/>
                      <a:pt x="366407" y="163826"/>
                    </a:cubicBezTo>
                    <a:cubicBezTo>
                      <a:pt x="322236" y="174202"/>
                      <a:pt x="276066" y="184482"/>
                      <a:pt x="230943" y="194763"/>
                    </a:cubicBezTo>
                    <a:cubicBezTo>
                      <a:pt x="189438" y="204282"/>
                      <a:pt x="146218" y="218274"/>
                      <a:pt x="103380" y="218750"/>
                    </a:cubicBezTo>
                    <a:cubicBezTo>
                      <a:pt x="70633" y="219131"/>
                      <a:pt x="35124" y="205138"/>
                      <a:pt x="27699" y="169633"/>
                    </a:cubicBezTo>
                    <a:cubicBezTo>
                      <a:pt x="19512" y="130509"/>
                      <a:pt x="67015" y="121371"/>
                      <a:pt x="95003" y="114708"/>
                    </a:cubicBezTo>
                    <a:cubicBezTo>
                      <a:pt x="138508" y="104332"/>
                      <a:pt x="181822" y="93766"/>
                      <a:pt x="225327" y="83486"/>
                    </a:cubicBezTo>
                    <a:cubicBezTo>
                      <a:pt x="312050" y="62925"/>
                      <a:pt x="399631" y="44458"/>
                      <a:pt x="487973" y="32179"/>
                    </a:cubicBezTo>
                    <a:cubicBezTo>
                      <a:pt x="510059" y="29132"/>
                      <a:pt x="536333" y="22469"/>
                      <a:pt x="558418" y="27895"/>
                    </a:cubicBezTo>
                    <a:cubicBezTo>
                      <a:pt x="575554" y="32083"/>
                      <a:pt x="584217" y="47504"/>
                      <a:pt x="585835" y="64257"/>
                    </a:cubicBezTo>
                    <a:cubicBezTo>
                      <a:pt x="589928" y="106998"/>
                      <a:pt x="545472" y="128606"/>
                      <a:pt x="508916" y="128225"/>
                    </a:cubicBezTo>
                    <a:cubicBezTo>
                      <a:pt x="498445" y="128130"/>
                      <a:pt x="498445" y="145074"/>
                      <a:pt x="508916" y="144502"/>
                    </a:cubicBezTo>
                    <a:cubicBezTo>
                      <a:pt x="543758" y="142789"/>
                      <a:pt x="584407" y="128796"/>
                      <a:pt x="600590" y="95289"/>
                    </a:cubicBezTo>
                    <a:cubicBezTo>
                      <a:pt x="614965" y="65400"/>
                      <a:pt x="608492" y="24468"/>
                      <a:pt x="577267" y="7810"/>
                    </a:cubicBezTo>
                    <a:cubicBezTo>
                      <a:pt x="556990" y="-3042"/>
                      <a:pt x="533762" y="-186"/>
                      <a:pt x="511867" y="2289"/>
                    </a:cubicBezTo>
                    <a:cubicBezTo>
                      <a:pt x="486164" y="5144"/>
                      <a:pt x="460652" y="8667"/>
                      <a:pt x="435044" y="12570"/>
                    </a:cubicBezTo>
                    <a:cubicBezTo>
                      <a:pt x="383352" y="20470"/>
                      <a:pt x="332042" y="30751"/>
                      <a:pt x="280921" y="42269"/>
                    </a:cubicBezTo>
                    <a:cubicBezTo>
                      <a:pt x="229801" y="53787"/>
                      <a:pt x="178871" y="65971"/>
                      <a:pt x="128322" y="79393"/>
                    </a:cubicBezTo>
                    <a:cubicBezTo>
                      <a:pt x="105379" y="85485"/>
                      <a:pt x="81771" y="90625"/>
                      <a:pt x="59304" y="98526"/>
                    </a:cubicBezTo>
                    <a:cubicBezTo>
                      <a:pt x="41503" y="104713"/>
                      <a:pt x="24082" y="113756"/>
                      <a:pt x="12277" y="128796"/>
                    </a:cubicBezTo>
                    <a:cubicBezTo>
                      <a:pt x="-11427" y="158971"/>
                      <a:pt x="1901" y="200664"/>
                      <a:pt x="29222" y="223605"/>
                    </a:cubicBezTo>
                    <a:cubicBezTo>
                      <a:pt x="64635" y="253399"/>
                      <a:pt x="112805" y="248450"/>
                      <a:pt x="154881" y="238740"/>
                    </a:cubicBezTo>
                    <a:cubicBezTo>
                      <a:pt x="213141" y="225318"/>
                      <a:pt x="271116" y="210850"/>
                      <a:pt x="329281" y="197047"/>
                    </a:cubicBezTo>
                    <a:cubicBezTo>
                      <a:pt x="387446" y="183245"/>
                      <a:pt x="447895" y="172203"/>
                      <a:pt x="505870" y="155830"/>
                    </a:cubicBezTo>
                    <a:lnTo>
                      <a:pt x="491019" y="147453"/>
                    </a:lnTo>
                    <a:cubicBezTo>
                      <a:pt x="529193" y="283479"/>
                      <a:pt x="549851" y="423408"/>
                      <a:pt x="567557" y="563433"/>
                    </a:cubicBezTo>
                    <a:cubicBezTo>
                      <a:pt x="576315" y="632350"/>
                      <a:pt x="583836" y="701458"/>
                      <a:pt x="591451" y="770470"/>
                    </a:cubicBezTo>
                    <a:cubicBezTo>
                      <a:pt x="595164" y="804263"/>
                      <a:pt x="598782" y="838055"/>
                      <a:pt x="602399" y="871847"/>
                    </a:cubicBezTo>
                    <a:cubicBezTo>
                      <a:pt x="606016" y="905640"/>
                      <a:pt x="611443" y="942192"/>
                      <a:pt x="604493" y="976175"/>
                    </a:cubicBezTo>
                    <a:cubicBezTo>
                      <a:pt x="594593" y="1024341"/>
                      <a:pt x="556705" y="1064416"/>
                      <a:pt x="510630" y="1080503"/>
                    </a:cubicBezTo>
                    <a:cubicBezTo>
                      <a:pt x="460176" y="1098113"/>
                      <a:pt x="406961" y="1084025"/>
                      <a:pt x="366788" y="1049852"/>
                    </a:cubicBezTo>
                    <a:cubicBezTo>
                      <a:pt x="321094" y="1010919"/>
                      <a:pt x="295581" y="955234"/>
                      <a:pt x="278732" y="898691"/>
                    </a:cubicBezTo>
                    <a:cubicBezTo>
                      <a:pt x="259407" y="833771"/>
                      <a:pt x="245603" y="767043"/>
                      <a:pt x="229801" y="701172"/>
                    </a:cubicBezTo>
                    <a:cubicBezTo>
                      <a:pt x="192198" y="544870"/>
                      <a:pt x="160212" y="387427"/>
                      <a:pt x="118992" y="231982"/>
                    </a:cubicBezTo>
                    <a:cubicBezTo>
                      <a:pt x="115756" y="219798"/>
                      <a:pt x="97859" y="225033"/>
                      <a:pt x="100239" y="237122"/>
                    </a:cubicBezTo>
                    <a:lnTo>
                      <a:pt x="100239" y="23712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7" name="Google Shape;567;p9"/>
              <p:cNvSpPr/>
              <p:nvPr/>
            </p:nvSpPr>
            <p:spPr>
              <a:xfrm>
                <a:off x="3955052" y="3900598"/>
                <a:ext cx="365755" cy="749880"/>
              </a:xfrm>
              <a:custGeom>
                <a:avLst/>
                <a:gdLst/>
                <a:ahLst/>
                <a:cxnLst/>
                <a:rect l="l" t="t" r="r" b="b"/>
                <a:pathLst>
                  <a:path w="365755" h="749880" extrusionOk="0">
                    <a:moveTo>
                      <a:pt x="1602" y="102586"/>
                    </a:moveTo>
                    <a:cubicBezTo>
                      <a:pt x="20451" y="208913"/>
                      <a:pt x="45106" y="313812"/>
                      <a:pt x="76616" y="417093"/>
                    </a:cubicBezTo>
                    <a:cubicBezTo>
                      <a:pt x="92229" y="468305"/>
                      <a:pt x="106603" y="519803"/>
                      <a:pt x="122977" y="570825"/>
                    </a:cubicBezTo>
                    <a:cubicBezTo>
                      <a:pt x="137447" y="615849"/>
                      <a:pt x="149727" y="665158"/>
                      <a:pt x="177524" y="704185"/>
                    </a:cubicBezTo>
                    <a:cubicBezTo>
                      <a:pt x="200372" y="736169"/>
                      <a:pt x="238355" y="757968"/>
                      <a:pt x="278242" y="747021"/>
                    </a:cubicBezTo>
                    <a:cubicBezTo>
                      <a:pt x="314797" y="737026"/>
                      <a:pt x="341738" y="705137"/>
                      <a:pt x="354209" y="670488"/>
                    </a:cubicBezTo>
                    <a:cubicBezTo>
                      <a:pt x="370773" y="624702"/>
                      <a:pt x="365918" y="572157"/>
                      <a:pt x="361539" y="524562"/>
                    </a:cubicBezTo>
                    <a:cubicBezTo>
                      <a:pt x="359064" y="497243"/>
                      <a:pt x="355637" y="469923"/>
                      <a:pt x="352495" y="442604"/>
                    </a:cubicBezTo>
                    <a:cubicBezTo>
                      <a:pt x="349354" y="415284"/>
                      <a:pt x="344118" y="388155"/>
                      <a:pt x="340976" y="360741"/>
                    </a:cubicBezTo>
                    <a:cubicBezTo>
                      <a:pt x="334122" y="300771"/>
                      <a:pt x="326887" y="240897"/>
                      <a:pt x="319748" y="180927"/>
                    </a:cubicBezTo>
                    <a:cubicBezTo>
                      <a:pt x="316130" y="150942"/>
                      <a:pt x="312798" y="120862"/>
                      <a:pt x="308515" y="90973"/>
                    </a:cubicBezTo>
                    <a:cubicBezTo>
                      <a:pt x="304707" y="64320"/>
                      <a:pt x="298709" y="37857"/>
                      <a:pt x="285953" y="13869"/>
                    </a:cubicBezTo>
                    <a:cubicBezTo>
                      <a:pt x="284620" y="11394"/>
                      <a:pt x="281479" y="9585"/>
                      <a:pt x="278718" y="9681"/>
                    </a:cubicBezTo>
                    <a:cubicBezTo>
                      <a:pt x="231977" y="12061"/>
                      <a:pt x="186092" y="32717"/>
                      <a:pt x="142207" y="47471"/>
                    </a:cubicBezTo>
                    <a:cubicBezTo>
                      <a:pt x="96132" y="62892"/>
                      <a:pt x="49581" y="78503"/>
                      <a:pt x="4838" y="97541"/>
                    </a:cubicBezTo>
                    <a:lnTo>
                      <a:pt x="14453" y="100111"/>
                    </a:lnTo>
                    <a:cubicBezTo>
                      <a:pt x="555" y="78503"/>
                      <a:pt x="123072" y="37762"/>
                      <a:pt x="139160" y="33097"/>
                    </a:cubicBezTo>
                    <a:cubicBezTo>
                      <a:pt x="161531" y="26625"/>
                      <a:pt x="184379" y="21675"/>
                      <a:pt x="207416" y="18438"/>
                    </a:cubicBezTo>
                    <a:cubicBezTo>
                      <a:pt x="230454" y="15202"/>
                      <a:pt x="257013" y="11299"/>
                      <a:pt x="278432" y="23483"/>
                    </a:cubicBezTo>
                    <a:cubicBezTo>
                      <a:pt x="287286" y="28528"/>
                      <a:pt x="295377" y="14726"/>
                      <a:pt x="286429" y="9776"/>
                    </a:cubicBezTo>
                    <a:cubicBezTo>
                      <a:pt x="261964" y="-3741"/>
                      <a:pt x="234166" y="-505"/>
                      <a:pt x="207607" y="3398"/>
                    </a:cubicBezTo>
                    <a:cubicBezTo>
                      <a:pt x="177620" y="7777"/>
                      <a:pt x="148014" y="14916"/>
                      <a:pt x="119264" y="24626"/>
                    </a:cubicBezTo>
                    <a:cubicBezTo>
                      <a:pt x="90515" y="34335"/>
                      <a:pt x="64050" y="45758"/>
                      <a:pt x="38347" y="60227"/>
                    </a:cubicBezTo>
                    <a:cubicBezTo>
                      <a:pt x="22164" y="69365"/>
                      <a:pt x="-8584" y="83834"/>
                      <a:pt x="2268" y="107155"/>
                    </a:cubicBezTo>
                    <a:cubicBezTo>
                      <a:pt x="3601" y="109916"/>
                      <a:pt x="7409" y="111153"/>
                      <a:pt x="10265" y="110392"/>
                    </a:cubicBezTo>
                    <a:cubicBezTo>
                      <a:pt x="55768" y="98017"/>
                      <a:pt x="100606" y="81739"/>
                      <a:pt x="144872" y="65748"/>
                    </a:cubicBezTo>
                    <a:cubicBezTo>
                      <a:pt x="187615" y="50327"/>
                      <a:pt x="232643" y="28338"/>
                      <a:pt x="278718" y="26529"/>
                    </a:cubicBezTo>
                    <a:lnTo>
                      <a:pt x="271483" y="22341"/>
                    </a:lnTo>
                    <a:cubicBezTo>
                      <a:pt x="282336" y="43187"/>
                      <a:pt x="286905" y="66033"/>
                      <a:pt x="290618" y="89069"/>
                    </a:cubicBezTo>
                    <a:cubicBezTo>
                      <a:pt x="294521" y="113343"/>
                      <a:pt x="298804" y="137616"/>
                      <a:pt x="302803" y="161889"/>
                    </a:cubicBezTo>
                    <a:cubicBezTo>
                      <a:pt x="311180" y="213292"/>
                      <a:pt x="318986" y="264694"/>
                      <a:pt x="325650" y="316287"/>
                    </a:cubicBezTo>
                    <a:cubicBezTo>
                      <a:pt x="332314" y="367880"/>
                      <a:pt x="335741" y="415951"/>
                      <a:pt x="340786" y="465925"/>
                    </a:cubicBezTo>
                    <a:cubicBezTo>
                      <a:pt x="343356" y="491531"/>
                      <a:pt x="345546" y="517233"/>
                      <a:pt x="348687" y="542839"/>
                    </a:cubicBezTo>
                    <a:cubicBezTo>
                      <a:pt x="351543" y="565970"/>
                      <a:pt x="354018" y="589006"/>
                      <a:pt x="352781" y="612327"/>
                    </a:cubicBezTo>
                    <a:cubicBezTo>
                      <a:pt x="350496" y="655067"/>
                      <a:pt x="335074" y="698379"/>
                      <a:pt x="296329" y="721034"/>
                    </a:cubicBezTo>
                    <a:cubicBezTo>
                      <a:pt x="259679" y="742452"/>
                      <a:pt x="218459" y="727507"/>
                      <a:pt x="191423" y="697998"/>
                    </a:cubicBezTo>
                    <a:cubicBezTo>
                      <a:pt x="160675" y="664301"/>
                      <a:pt x="151250" y="613850"/>
                      <a:pt x="138684" y="571300"/>
                    </a:cubicBezTo>
                    <a:cubicBezTo>
                      <a:pt x="124500" y="522944"/>
                      <a:pt x="110316" y="474588"/>
                      <a:pt x="97274" y="425946"/>
                    </a:cubicBezTo>
                    <a:cubicBezTo>
                      <a:pt x="68239" y="317429"/>
                      <a:pt x="42441" y="207866"/>
                      <a:pt x="14644" y="99064"/>
                    </a:cubicBezTo>
                    <a:cubicBezTo>
                      <a:pt x="12454" y="90592"/>
                      <a:pt x="269" y="94305"/>
                      <a:pt x="1697" y="102586"/>
                    </a:cubicBezTo>
                    <a:lnTo>
                      <a:pt x="1697" y="10258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8" name="Google Shape;568;p9"/>
              <p:cNvSpPr/>
              <p:nvPr/>
            </p:nvSpPr>
            <p:spPr>
              <a:xfrm>
                <a:off x="4210856" y="3962023"/>
                <a:ext cx="100115" cy="34748"/>
              </a:xfrm>
              <a:custGeom>
                <a:avLst/>
                <a:gdLst/>
                <a:ahLst/>
                <a:cxnLst/>
                <a:rect l="l" t="t" r="r" b="b"/>
                <a:pathLst>
                  <a:path w="100115" h="34748" extrusionOk="0">
                    <a:moveTo>
                      <a:pt x="7968" y="34689"/>
                    </a:moveTo>
                    <a:cubicBezTo>
                      <a:pt x="23199" y="32785"/>
                      <a:pt x="38526" y="30786"/>
                      <a:pt x="53567" y="27359"/>
                    </a:cubicBezTo>
                    <a:cubicBezTo>
                      <a:pt x="60992" y="25741"/>
                      <a:pt x="68322" y="23837"/>
                      <a:pt x="75652" y="21838"/>
                    </a:cubicBezTo>
                    <a:cubicBezTo>
                      <a:pt x="82982" y="19839"/>
                      <a:pt x="91550" y="18125"/>
                      <a:pt x="97547" y="13366"/>
                    </a:cubicBezTo>
                    <a:cubicBezTo>
                      <a:pt x="103545" y="8606"/>
                      <a:pt x="97928" y="515"/>
                      <a:pt x="92026" y="39"/>
                    </a:cubicBezTo>
                    <a:cubicBezTo>
                      <a:pt x="88218" y="-246"/>
                      <a:pt x="84030" y="1086"/>
                      <a:pt x="80317" y="2038"/>
                    </a:cubicBezTo>
                    <a:cubicBezTo>
                      <a:pt x="76604" y="2990"/>
                      <a:pt x="72987" y="4037"/>
                      <a:pt x="69274" y="4894"/>
                    </a:cubicBezTo>
                    <a:cubicBezTo>
                      <a:pt x="62420" y="6607"/>
                      <a:pt x="55566" y="8225"/>
                      <a:pt x="48712" y="9749"/>
                    </a:cubicBezTo>
                    <a:cubicBezTo>
                      <a:pt x="34432" y="12890"/>
                      <a:pt x="20248" y="16222"/>
                      <a:pt x="5778" y="18696"/>
                    </a:cubicBezTo>
                    <a:cubicBezTo>
                      <a:pt x="-3170" y="20219"/>
                      <a:pt x="-1171" y="35831"/>
                      <a:pt x="7968" y="34689"/>
                    </a:cubicBezTo>
                    <a:lnTo>
                      <a:pt x="7968" y="3468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9" name="Google Shape;569;p9"/>
              <p:cNvSpPr/>
              <p:nvPr/>
            </p:nvSpPr>
            <p:spPr>
              <a:xfrm>
                <a:off x="4229146" y="4026223"/>
                <a:ext cx="92474" cy="30963"/>
              </a:xfrm>
              <a:custGeom>
                <a:avLst/>
                <a:gdLst/>
                <a:ahLst/>
                <a:cxnLst/>
                <a:rect l="l" t="t" r="r" b="b"/>
                <a:pathLst>
                  <a:path w="92474" h="30963" extrusionOk="0">
                    <a:moveTo>
                      <a:pt x="7765" y="15227"/>
                    </a:moveTo>
                    <a:cubicBezTo>
                      <a:pt x="4909" y="15227"/>
                      <a:pt x="2720" y="17036"/>
                      <a:pt x="1673" y="18559"/>
                    </a:cubicBezTo>
                    <a:cubicBezTo>
                      <a:pt x="150" y="20748"/>
                      <a:pt x="-898" y="24080"/>
                      <a:pt x="1101" y="27412"/>
                    </a:cubicBezTo>
                    <a:cubicBezTo>
                      <a:pt x="2244" y="29410"/>
                      <a:pt x="4814" y="31219"/>
                      <a:pt x="7289" y="30934"/>
                    </a:cubicBezTo>
                    <a:cubicBezTo>
                      <a:pt x="33849" y="28363"/>
                      <a:pt x="60028" y="22176"/>
                      <a:pt x="86207" y="16750"/>
                    </a:cubicBezTo>
                    <a:cubicBezTo>
                      <a:pt x="90776" y="15798"/>
                      <a:pt x="93347" y="10468"/>
                      <a:pt x="92204" y="6184"/>
                    </a:cubicBezTo>
                    <a:cubicBezTo>
                      <a:pt x="90872" y="1425"/>
                      <a:pt x="86207" y="-669"/>
                      <a:pt x="81638" y="187"/>
                    </a:cubicBezTo>
                    <a:cubicBezTo>
                      <a:pt x="68881" y="2662"/>
                      <a:pt x="56030" y="5042"/>
                      <a:pt x="43273" y="7707"/>
                    </a:cubicBezTo>
                    <a:lnTo>
                      <a:pt x="24520" y="11610"/>
                    </a:lnTo>
                    <a:cubicBezTo>
                      <a:pt x="21473" y="12276"/>
                      <a:pt x="18522" y="12848"/>
                      <a:pt x="15571" y="13704"/>
                    </a:cubicBezTo>
                    <a:cubicBezTo>
                      <a:pt x="14143" y="14180"/>
                      <a:pt x="12620" y="14561"/>
                      <a:pt x="11192" y="15037"/>
                    </a:cubicBezTo>
                    <a:lnTo>
                      <a:pt x="8241" y="15894"/>
                    </a:lnTo>
                    <a:cubicBezTo>
                      <a:pt x="5956" y="16275"/>
                      <a:pt x="6337" y="16655"/>
                      <a:pt x="9288" y="17036"/>
                    </a:cubicBezTo>
                    <a:lnTo>
                      <a:pt x="12049" y="20558"/>
                    </a:lnTo>
                    <a:lnTo>
                      <a:pt x="12049" y="19987"/>
                    </a:lnTo>
                    <a:cubicBezTo>
                      <a:pt x="12049" y="21034"/>
                      <a:pt x="12049" y="21986"/>
                      <a:pt x="12049" y="23033"/>
                    </a:cubicBezTo>
                    <a:lnTo>
                      <a:pt x="10526" y="24842"/>
                    </a:lnTo>
                    <a:cubicBezTo>
                      <a:pt x="15000" y="22176"/>
                      <a:pt x="13096" y="15132"/>
                      <a:pt x="7860" y="15037"/>
                    </a:cubicBezTo>
                    <a:lnTo>
                      <a:pt x="7860" y="1503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0" name="Google Shape;570;p9"/>
              <p:cNvSpPr/>
              <p:nvPr/>
            </p:nvSpPr>
            <p:spPr>
              <a:xfrm>
                <a:off x="4238149" y="4089512"/>
                <a:ext cx="92259" cy="27722"/>
              </a:xfrm>
              <a:custGeom>
                <a:avLst/>
                <a:gdLst/>
                <a:ahLst/>
                <a:cxnLst/>
                <a:rect l="l" t="t" r="r" b="b"/>
                <a:pathLst>
                  <a:path w="92259" h="27722" extrusionOk="0">
                    <a:moveTo>
                      <a:pt x="8663" y="27709"/>
                    </a:moveTo>
                    <a:cubicBezTo>
                      <a:pt x="22276" y="26948"/>
                      <a:pt x="35889" y="25425"/>
                      <a:pt x="49312" y="23331"/>
                    </a:cubicBezTo>
                    <a:cubicBezTo>
                      <a:pt x="55785" y="22284"/>
                      <a:pt x="62258" y="21141"/>
                      <a:pt x="68637" y="19714"/>
                    </a:cubicBezTo>
                    <a:cubicBezTo>
                      <a:pt x="75396" y="18191"/>
                      <a:pt x="82440" y="16858"/>
                      <a:pt x="88628" y="13907"/>
                    </a:cubicBezTo>
                    <a:cubicBezTo>
                      <a:pt x="95291" y="10766"/>
                      <a:pt x="92055" y="-371"/>
                      <a:pt x="84820" y="10"/>
                    </a:cubicBezTo>
                    <a:cubicBezTo>
                      <a:pt x="78347" y="390"/>
                      <a:pt x="71968" y="2294"/>
                      <a:pt x="65590" y="3436"/>
                    </a:cubicBezTo>
                    <a:cubicBezTo>
                      <a:pt x="59212" y="4578"/>
                      <a:pt x="52644" y="5816"/>
                      <a:pt x="46170" y="6768"/>
                    </a:cubicBezTo>
                    <a:cubicBezTo>
                      <a:pt x="33699" y="8672"/>
                      <a:pt x="21134" y="9909"/>
                      <a:pt x="8568" y="10575"/>
                    </a:cubicBezTo>
                    <a:cubicBezTo>
                      <a:pt x="3903" y="10861"/>
                      <a:pt x="0" y="14383"/>
                      <a:pt x="0" y="19142"/>
                    </a:cubicBezTo>
                    <a:cubicBezTo>
                      <a:pt x="0" y="23616"/>
                      <a:pt x="3903" y="27995"/>
                      <a:pt x="8568" y="27709"/>
                    </a:cubicBezTo>
                    <a:lnTo>
                      <a:pt x="8568" y="2770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1" name="Google Shape;571;p9"/>
              <p:cNvSpPr/>
              <p:nvPr/>
            </p:nvSpPr>
            <p:spPr>
              <a:xfrm>
                <a:off x="4248949" y="4146720"/>
                <a:ext cx="83791" cy="27362"/>
              </a:xfrm>
              <a:custGeom>
                <a:avLst/>
                <a:gdLst/>
                <a:ahLst/>
                <a:cxnLst/>
                <a:rect l="l" t="t" r="r" b="b"/>
                <a:pathLst>
                  <a:path w="83791" h="27362" extrusionOk="0">
                    <a:moveTo>
                      <a:pt x="7382" y="27234"/>
                    </a:moveTo>
                    <a:cubicBezTo>
                      <a:pt x="30895" y="22665"/>
                      <a:pt x="54409" y="18762"/>
                      <a:pt x="78113" y="15240"/>
                    </a:cubicBezTo>
                    <a:cubicBezTo>
                      <a:pt x="82301" y="14574"/>
                      <a:pt x="84586" y="9339"/>
                      <a:pt x="83539" y="5626"/>
                    </a:cubicBezTo>
                    <a:cubicBezTo>
                      <a:pt x="82301" y="1248"/>
                      <a:pt x="78113" y="-656"/>
                      <a:pt x="73924" y="201"/>
                    </a:cubicBezTo>
                    <a:cubicBezTo>
                      <a:pt x="50506" y="4579"/>
                      <a:pt x="27278" y="9910"/>
                      <a:pt x="4240" y="15812"/>
                    </a:cubicBezTo>
                    <a:cubicBezTo>
                      <a:pt x="-3185" y="17715"/>
                      <a:pt x="-43" y="28662"/>
                      <a:pt x="7382" y="27234"/>
                    </a:cubicBezTo>
                    <a:lnTo>
                      <a:pt x="7382" y="27234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2" name="Google Shape;572;p9"/>
              <p:cNvSpPr/>
              <p:nvPr/>
            </p:nvSpPr>
            <p:spPr>
              <a:xfrm>
                <a:off x="4261487" y="4209923"/>
                <a:ext cx="85757" cy="22774"/>
              </a:xfrm>
              <a:custGeom>
                <a:avLst/>
                <a:gdLst/>
                <a:ahLst/>
                <a:cxnLst/>
                <a:rect l="l" t="t" r="r" b="b"/>
                <a:pathLst>
                  <a:path w="85757" h="22774" extrusionOk="0">
                    <a:moveTo>
                      <a:pt x="7410" y="22764"/>
                    </a:moveTo>
                    <a:cubicBezTo>
                      <a:pt x="13313" y="22764"/>
                      <a:pt x="19310" y="22859"/>
                      <a:pt x="25307" y="22478"/>
                    </a:cubicBezTo>
                    <a:cubicBezTo>
                      <a:pt x="31305" y="22097"/>
                      <a:pt x="36731" y="21431"/>
                      <a:pt x="42443" y="20955"/>
                    </a:cubicBezTo>
                    <a:cubicBezTo>
                      <a:pt x="54152" y="19908"/>
                      <a:pt x="65861" y="18100"/>
                      <a:pt x="77475" y="16576"/>
                    </a:cubicBezTo>
                    <a:cubicBezTo>
                      <a:pt x="81854" y="16005"/>
                      <a:pt x="85757" y="13245"/>
                      <a:pt x="85757" y="8295"/>
                    </a:cubicBezTo>
                    <a:cubicBezTo>
                      <a:pt x="85757" y="4011"/>
                      <a:pt x="81949" y="-272"/>
                      <a:pt x="77475" y="14"/>
                    </a:cubicBezTo>
                    <a:cubicBezTo>
                      <a:pt x="65575" y="775"/>
                      <a:pt x="53581" y="1251"/>
                      <a:pt x="41776" y="2584"/>
                    </a:cubicBezTo>
                    <a:cubicBezTo>
                      <a:pt x="29972" y="3916"/>
                      <a:pt x="17501" y="5534"/>
                      <a:pt x="5411" y="7819"/>
                    </a:cubicBezTo>
                    <a:cubicBezTo>
                      <a:pt x="-3061" y="9437"/>
                      <a:pt x="-967" y="22859"/>
                      <a:pt x="7410" y="22764"/>
                    </a:cubicBezTo>
                    <a:lnTo>
                      <a:pt x="7410" y="22764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3" name="Google Shape;573;p9"/>
              <p:cNvSpPr/>
              <p:nvPr/>
            </p:nvSpPr>
            <p:spPr>
              <a:xfrm>
                <a:off x="4265077" y="4284033"/>
                <a:ext cx="83572" cy="24996"/>
              </a:xfrm>
              <a:custGeom>
                <a:avLst/>
                <a:gdLst/>
                <a:ahLst/>
                <a:cxnLst/>
                <a:rect l="l" t="t" r="r" b="b"/>
                <a:pathLst>
                  <a:path w="83572" h="24996" extrusionOk="0">
                    <a:moveTo>
                      <a:pt x="5819" y="24996"/>
                    </a:moveTo>
                    <a:cubicBezTo>
                      <a:pt x="30190" y="24711"/>
                      <a:pt x="54274" y="21665"/>
                      <a:pt x="77883" y="15858"/>
                    </a:cubicBezTo>
                    <a:cubicBezTo>
                      <a:pt x="87879" y="13383"/>
                      <a:pt x="83595" y="-2514"/>
                      <a:pt x="73599" y="342"/>
                    </a:cubicBezTo>
                    <a:cubicBezTo>
                      <a:pt x="51514" y="6720"/>
                      <a:pt x="28666" y="11003"/>
                      <a:pt x="5819" y="12907"/>
                    </a:cubicBezTo>
                    <a:cubicBezTo>
                      <a:pt x="-1796" y="13573"/>
                      <a:pt x="-2082" y="25091"/>
                      <a:pt x="5819" y="24996"/>
                    </a:cubicBezTo>
                    <a:lnTo>
                      <a:pt x="5819" y="2499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4" name="Google Shape;574;p9"/>
              <p:cNvSpPr/>
              <p:nvPr/>
            </p:nvSpPr>
            <p:spPr>
              <a:xfrm>
                <a:off x="4278441" y="4342739"/>
                <a:ext cx="86356" cy="30923"/>
              </a:xfrm>
              <a:custGeom>
                <a:avLst/>
                <a:gdLst/>
                <a:ahLst/>
                <a:cxnLst/>
                <a:rect l="l" t="t" r="r" b="b"/>
                <a:pathLst>
                  <a:path w="86356" h="30923" extrusionOk="0">
                    <a:moveTo>
                      <a:pt x="6449" y="30923"/>
                    </a:moveTo>
                    <a:cubicBezTo>
                      <a:pt x="19206" y="30162"/>
                      <a:pt x="31676" y="27497"/>
                      <a:pt x="44147" y="24546"/>
                    </a:cubicBezTo>
                    <a:cubicBezTo>
                      <a:pt x="56618" y="21595"/>
                      <a:pt x="68517" y="18739"/>
                      <a:pt x="80703" y="15503"/>
                    </a:cubicBezTo>
                    <a:cubicBezTo>
                      <a:pt x="90603" y="12933"/>
                      <a:pt x="86414" y="-2202"/>
                      <a:pt x="76514" y="272"/>
                    </a:cubicBezTo>
                    <a:cubicBezTo>
                      <a:pt x="64519" y="3223"/>
                      <a:pt x="52524" y="5984"/>
                      <a:pt x="40530" y="8554"/>
                    </a:cubicBezTo>
                    <a:cubicBezTo>
                      <a:pt x="28535" y="11124"/>
                      <a:pt x="16350" y="13504"/>
                      <a:pt x="4736" y="17502"/>
                    </a:cubicBezTo>
                    <a:cubicBezTo>
                      <a:pt x="-2118" y="19881"/>
                      <a:pt x="-1547" y="31304"/>
                      <a:pt x="6545" y="30829"/>
                    </a:cubicBezTo>
                    <a:lnTo>
                      <a:pt x="6545" y="3082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5" name="Google Shape;575;p9"/>
              <p:cNvSpPr/>
              <p:nvPr/>
            </p:nvSpPr>
            <p:spPr>
              <a:xfrm>
                <a:off x="4287565" y="4414088"/>
                <a:ext cx="80642" cy="24412"/>
              </a:xfrm>
              <a:custGeom>
                <a:avLst/>
                <a:gdLst/>
                <a:ahLst/>
                <a:cxnLst/>
                <a:rect l="l" t="t" r="r" b="b"/>
                <a:pathLst>
                  <a:path w="80642" h="24412" extrusionOk="0">
                    <a:moveTo>
                      <a:pt x="11891" y="24208"/>
                    </a:moveTo>
                    <a:cubicBezTo>
                      <a:pt x="33024" y="20401"/>
                      <a:pt x="54253" y="17450"/>
                      <a:pt x="75482" y="14309"/>
                    </a:cubicBezTo>
                    <a:cubicBezTo>
                      <a:pt x="83478" y="13166"/>
                      <a:pt x="81669" y="-731"/>
                      <a:pt x="73578" y="30"/>
                    </a:cubicBezTo>
                    <a:cubicBezTo>
                      <a:pt x="52159" y="2029"/>
                      <a:pt x="30835" y="4219"/>
                      <a:pt x="9415" y="5551"/>
                    </a:cubicBezTo>
                    <a:cubicBezTo>
                      <a:pt x="3704" y="5932"/>
                      <a:pt x="-675" y="10406"/>
                      <a:pt x="86" y="16308"/>
                    </a:cubicBezTo>
                    <a:cubicBezTo>
                      <a:pt x="848" y="22210"/>
                      <a:pt x="6274" y="25256"/>
                      <a:pt x="11891" y="24208"/>
                    </a:cubicBezTo>
                    <a:lnTo>
                      <a:pt x="11891" y="2420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6" name="Google Shape;576;p9"/>
              <p:cNvSpPr/>
              <p:nvPr/>
            </p:nvSpPr>
            <p:spPr>
              <a:xfrm>
                <a:off x="4039498" y="4041641"/>
                <a:ext cx="34948" cy="36172"/>
              </a:xfrm>
              <a:custGeom>
                <a:avLst/>
                <a:gdLst/>
                <a:ahLst/>
                <a:cxnLst/>
                <a:rect l="l" t="t" r="r" b="b"/>
                <a:pathLst>
                  <a:path w="34948" h="36172" extrusionOk="0">
                    <a:moveTo>
                      <a:pt x="17492" y="36172"/>
                    </a:moveTo>
                    <a:cubicBezTo>
                      <a:pt x="40720" y="36172"/>
                      <a:pt x="40815" y="0"/>
                      <a:pt x="17492" y="0"/>
                    </a:cubicBezTo>
                    <a:cubicBezTo>
                      <a:pt x="-5831" y="0"/>
                      <a:pt x="-5831" y="36172"/>
                      <a:pt x="17492" y="36172"/>
                    </a:cubicBezTo>
                    <a:lnTo>
                      <a:pt x="17492" y="3617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7" name="Google Shape;577;p9"/>
              <p:cNvSpPr/>
              <p:nvPr/>
            </p:nvSpPr>
            <p:spPr>
              <a:xfrm>
                <a:off x="4107754" y="4103133"/>
                <a:ext cx="20705" cy="21417"/>
              </a:xfrm>
              <a:custGeom>
                <a:avLst/>
                <a:gdLst/>
                <a:ahLst/>
                <a:cxnLst/>
                <a:rect l="l" t="t" r="r" b="b"/>
                <a:pathLst>
                  <a:path w="20705" h="21417" extrusionOk="0">
                    <a:moveTo>
                      <a:pt x="10353" y="21418"/>
                    </a:moveTo>
                    <a:cubicBezTo>
                      <a:pt x="24156" y="21418"/>
                      <a:pt x="24156" y="0"/>
                      <a:pt x="10353" y="0"/>
                    </a:cubicBezTo>
                    <a:cubicBezTo>
                      <a:pt x="-3451" y="0"/>
                      <a:pt x="-3451" y="21418"/>
                      <a:pt x="10353" y="21418"/>
                    </a:cubicBezTo>
                    <a:lnTo>
                      <a:pt x="10353" y="2141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8" name="Google Shape;578;p9"/>
              <p:cNvSpPr/>
              <p:nvPr/>
            </p:nvSpPr>
            <p:spPr>
              <a:xfrm>
                <a:off x="4084883" y="4179000"/>
                <a:ext cx="14850" cy="15420"/>
              </a:xfrm>
              <a:custGeom>
                <a:avLst/>
                <a:gdLst/>
                <a:ahLst/>
                <a:cxnLst/>
                <a:rect l="l" t="t" r="r" b="b"/>
                <a:pathLst>
                  <a:path w="14850" h="15420" extrusionOk="0">
                    <a:moveTo>
                      <a:pt x="7425" y="15421"/>
                    </a:moveTo>
                    <a:cubicBezTo>
                      <a:pt x="17326" y="15421"/>
                      <a:pt x="17326" y="0"/>
                      <a:pt x="7425" y="0"/>
                    </a:cubicBezTo>
                    <a:cubicBezTo>
                      <a:pt x="-2475" y="0"/>
                      <a:pt x="-2475" y="15421"/>
                      <a:pt x="7425" y="15421"/>
                    </a:cubicBezTo>
                    <a:lnTo>
                      <a:pt x="7425" y="1542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9" name="Google Shape;579;p9"/>
              <p:cNvSpPr/>
              <p:nvPr/>
            </p:nvSpPr>
            <p:spPr>
              <a:xfrm>
                <a:off x="4161230" y="4222501"/>
                <a:ext cx="12530" cy="12945"/>
              </a:xfrm>
              <a:custGeom>
                <a:avLst/>
                <a:gdLst/>
                <a:ahLst/>
                <a:cxnLst/>
                <a:rect l="l" t="t" r="r" b="b"/>
                <a:pathLst>
                  <a:path w="12530" h="12945" extrusionOk="0">
                    <a:moveTo>
                      <a:pt x="6283" y="12946"/>
                    </a:moveTo>
                    <a:cubicBezTo>
                      <a:pt x="14565" y="12946"/>
                      <a:pt x="14660" y="0"/>
                      <a:pt x="6283" y="0"/>
                    </a:cubicBezTo>
                    <a:cubicBezTo>
                      <a:pt x="-2094" y="0"/>
                      <a:pt x="-2094" y="12946"/>
                      <a:pt x="6283" y="12946"/>
                    </a:cubicBezTo>
                    <a:lnTo>
                      <a:pt x="6283" y="1294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0" name="Google Shape;580;p9"/>
              <p:cNvSpPr/>
              <p:nvPr/>
            </p:nvSpPr>
            <p:spPr>
              <a:xfrm>
                <a:off x="4144381" y="4301794"/>
                <a:ext cx="27416" cy="28366"/>
              </a:xfrm>
              <a:custGeom>
                <a:avLst/>
                <a:gdLst/>
                <a:ahLst/>
                <a:cxnLst/>
                <a:rect l="l" t="t" r="r" b="b"/>
                <a:pathLst>
                  <a:path w="27416" h="28366" extrusionOk="0">
                    <a:moveTo>
                      <a:pt x="13708" y="28367"/>
                    </a:moveTo>
                    <a:cubicBezTo>
                      <a:pt x="31986" y="28367"/>
                      <a:pt x="31986" y="0"/>
                      <a:pt x="13708" y="0"/>
                    </a:cubicBezTo>
                    <a:cubicBezTo>
                      <a:pt x="-4569" y="0"/>
                      <a:pt x="-4569" y="28367"/>
                      <a:pt x="13708" y="28367"/>
                    </a:cubicBezTo>
                    <a:lnTo>
                      <a:pt x="13708" y="2836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1" name="Google Shape;581;p9"/>
              <p:cNvSpPr/>
              <p:nvPr/>
            </p:nvSpPr>
            <p:spPr>
              <a:xfrm>
                <a:off x="4187504" y="4357290"/>
                <a:ext cx="18486" cy="16467"/>
              </a:xfrm>
              <a:custGeom>
                <a:avLst/>
                <a:gdLst/>
                <a:ahLst/>
                <a:cxnLst/>
                <a:rect l="l" t="t" r="r" b="b"/>
                <a:pathLst>
                  <a:path w="18486" h="16467" extrusionOk="0">
                    <a:moveTo>
                      <a:pt x="10376" y="15992"/>
                    </a:moveTo>
                    <a:lnTo>
                      <a:pt x="12661" y="15706"/>
                    </a:lnTo>
                    <a:lnTo>
                      <a:pt x="14565" y="14945"/>
                    </a:lnTo>
                    <a:cubicBezTo>
                      <a:pt x="15517" y="14469"/>
                      <a:pt x="16183" y="13802"/>
                      <a:pt x="16755" y="12946"/>
                    </a:cubicBezTo>
                    <a:cubicBezTo>
                      <a:pt x="17231" y="12470"/>
                      <a:pt x="17611" y="11899"/>
                      <a:pt x="17802" y="11232"/>
                    </a:cubicBezTo>
                    <a:cubicBezTo>
                      <a:pt x="18278" y="10281"/>
                      <a:pt x="18563" y="9233"/>
                      <a:pt x="18468" y="8186"/>
                    </a:cubicBezTo>
                    <a:lnTo>
                      <a:pt x="18183" y="6092"/>
                    </a:lnTo>
                    <a:lnTo>
                      <a:pt x="17421" y="4188"/>
                    </a:lnTo>
                    <a:cubicBezTo>
                      <a:pt x="16945" y="3236"/>
                      <a:pt x="16279" y="2570"/>
                      <a:pt x="15422" y="1999"/>
                    </a:cubicBezTo>
                    <a:cubicBezTo>
                      <a:pt x="14660" y="1333"/>
                      <a:pt x="13804" y="857"/>
                      <a:pt x="12756" y="571"/>
                    </a:cubicBezTo>
                    <a:lnTo>
                      <a:pt x="10472" y="285"/>
                    </a:lnTo>
                    <a:cubicBezTo>
                      <a:pt x="9044" y="-95"/>
                      <a:pt x="7521" y="-95"/>
                      <a:pt x="6093" y="285"/>
                    </a:cubicBezTo>
                    <a:cubicBezTo>
                      <a:pt x="4665" y="666"/>
                      <a:pt x="3522" y="1428"/>
                      <a:pt x="2475" y="2380"/>
                    </a:cubicBezTo>
                    <a:lnTo>
                      <a:pt x="1142" y="4093"/>
                    </a:lnTo>
                    <a:cubicBezTo>
                      <a:pt x="381" y="5426"/>
                      <a:pt x="0" y="6759"/>
                      <a:pt x="0" y="8282"/>
                    </a:cubicBezTo>
                    <a:cubicBezTo>
                      <a:pt x="0" y="9424"/>
                      <a:pt x="190" y="10471"/>
                      <a:pt x="666" y="11423"/>
                    </a:cubicBezTo>
                    <a:cubicBezTo>
                      <a:pt x="952" y="12470"/>
                      <a:pt x="1523" y="13327"/>
                      <a:pt x="2380" y="14088"/>
                    </a:cubicBezTo>
                    <a:cubicBezTo>
                      <a:pt x="3427" y="15135"/>
                      <a:pt x="4665" y="15801"/>
                      <a:pt x="5997" y="16182"/>
                    </a:cubicBezTo>
                    <a:cubicBezTo>
                      <a:pt x="7425" y="16563"/>
                      <a:pt x="8948" y="16563"/>
                      <a:pt x="10376" y="16182"/>
                    </a:cubicBezTo>
                    <a:lnTo>
                      <a:pt x="10376" y="161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2" name="Google Shape;582;p9"/>
              <p:cNvSpPr/>
              <p:nvPr/>
            </p:nvSpPr>
            <p:spPr>
              <a:xfrm>
                <a:off x="4225773" y="4439897"/>
                <a:ext cx="19895" cy="22405"/>
              </a:xfrm>
              <a:custGeom>
                <a:avLst/>
                <a:gdLst/>
                <a:ahLst/>
                <a:cxnLst/>
                <a:rect l="l" t="t" r="r" b="b"/>
                <a:pathLst>
                  <a:path w="19895" h="22405" extrusionOk="0">
                    <a:moveTo>
                      <a:pt x="0" y="10013"/>
                    </a:moveTo>
                    <a:lnTo>
                      <a:pt x="0" y="12392"/>
                    </a:lnTo>
                    <a:cubicBezTo>
                      <a:pt x="0" y="13725"/>
                      <a:pt x="190" y="15058"/>
                      <a:pt x="857" y="16200"/>
                    </a:cubicBezTo>
                    <a:cubicBezTo>
                      <a:pt x="1238" y="17437"/>
                      <a:pt x="1904" y="18485"/>
                      <a:pt x="2951" y="19436"/>
                    </a:cubicBezTo>
                    <a:cubicBezTo>
                      <a:pt x="3808" y="20388"/>
                      <a:pt x="4950" y="21055"/>
                      <a:pt x="6188" y="21531"/>
                    </a:cubicBezTo>
                    <a:cubicBezTo>
                      <a:pt x="7330" y="22197"/>
                      <a:pt x="8663" y="22483"/>
                      <a:pt x="9996" y="22387"/>
                    </a:cubicBezTo>
                    <a:lnTo>
                      <a:pt x="12661" y="22007"/>
                    </a:lnTo>
                    <a:cubicBezTo>
                      <a:pt x="14375" y="21531"/>
                      <a:pt x="15803" y="20674"/>
                      <a:pt x="17040" y="19436"/>
                    </a:cubicBezTo>
                    <a:lnTo>
                      <a:pt x="18563" y="17437"/>
                    </a:lnTo>
                    <a:cubicBezTo>
                      <a:pt x="19420" y="15914"/>
                      <a:pt x="19896" y="14201"/>
                      <a:pt x="19896" y="12392"/>
                    </a:cubicBezTo>
                    <a:lnTo>
                      <a:pt x="19896" y="10013"/>
                    </a:lnTo>
                    <a:cubicBezTo>
                      <a:pt x="19896" y="8680"/>
                      <a:pt x="19706" y="7347"/>
                      <a:pt x="19039" y="6205"/>
                    </a:cubicBezTo>
                    <a:cubicBezTo>
                      <a:pt x="18658" y="4968"/>
                      <a:pt x="17992" y="3920"/>
                      <a:pt x="16945" y="2969"/>
                    </a:cubicBezTo>
                    <a:cubicBezTo>
                      <a:pt x="16088" y="2017"/>
                      <a:pt x="14946" y="1350"/>
                      <a:pt x="13708" y="875"/>
                    </a:cubicBezTo>
                    <a:cubicBezTo>
                      <a:pt x="12566" y="208"/>
                      <a:pt x="11233" y="-77"/>
                      <a:pt x="9900" y="18"/>
                    </a:cubicBezTo>
                    <a:lnTo>
                      <a:pt x="7235" y="398"/>
                    </a:lnTo>
                    <a:cubicBezTo>
                      <a:pt x="5521" y="875"/>
                      <a:pt x="4093" y="1731"/>
                      <a:pt x="2856" y="2969"/>
                    </a:cubicBezTo>
                    <a:lnTo>
                      <a:pt x="1333" y="4968"/>
                    </a:lnTo>
                    <a:cubicBezTo>
                      <a:pt x="476" y="6491"/>
                      <a:pt x="0" y="8204"/>
                      <a:pt x="0" y="10013"/>
                    </a:cubicBezTo>
                    <a:lnTo>
                      <a:pt x="0" y="1001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3" name="Google Shape;583;p9"/>
              <p:cNvSpPr/>
              <p:nvPr/>
            </p:nvSpPr>
            <p:spPr>
              <a:xfrm>
                <a:off x="4186529" y="4517780"/>
                <a:ext cx="27844" cy="28747"/>
              </a:xfrm>
              <a:custGeom>
                <a:avLst/>
                <a:gdLst/>
                <a:ahLst/>
                <a:cxnLst/>
                <a:rect l="l" t="t" r="r" b="b"/>
                <a:pathLst>
                  <a:path w="27844" h="28747" extrusionOk="0">
                    <a:moveTo>
                      <a:pt x="13922" y="28747"/>
                    </a:moveTo>
                    <a:cubicBezTo>
                      <a:pt x="32486" y="28747"/>
                      <a:pt x="32486" y="0"/>
                      <a:pt x="13922" y="0"/>
                    </a:cubicBezTo>
                    <a:cubicBezTo>
                      <a:pt x="-4641" y="0"/>
                      <a:pt x="-4641" y="28747"/>
                      <a:pt x="13922" y="28747"/>
                    </a:cubicBezTo>
                    <a:lnTo>
                      <a:pt x="13922" y="2874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4" name="Google Shape;584;p9"/>
              <p:cNvSpPr/>
              <p:nvPr/>
            </p:nvSpPr>
            <p:spPr>
              <a:xfrm>
                <a:off x="4169631" y="4084857"/>
                <a:ext cx="28701" cy="29699"/>
              </a:xfrm>
              <a:custGeom>
                <a:avLst/>
                <a:gdLst/>
                <a:ahLst/>
                <a:cxnLst/>
                <a:rect l="l" t="t" r="r" b="b"/>
                <a:pathLst>
                  <a:path w="28701" h="29699" extrusionOk="0">
                    <a:moveTo>
                      <a:pt x="14351" y="29699"/>
                    </a:moveTo>
                    <a:cubicBezTo>
                      <a:pt x="33485" y="29699"/>
                      <a:pt x="33485" y="0"/>
                      <a:pt x="14351" y="0"/>
                    </a:cubicBezTo>
                    <a:cubicBezTo>
                      <a:pt x="-4784" y="0"/>
                      <a:pt x="-4784" y="29699"/>
                      <a:pt x="14351" y="29699"/>
                    </a:cubicBezTo>
                    <a:lnTo>
                      <a:pt x="14351" y="2969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5" name="Google Shape;585;p9"/>
              <p:cNvSpPr/>
              <p:nvPr/>
            </p:nvSpPr>
            <p:spPr>
              <a:xfrm>
                <a:off x="4144523" y="3989286"/>
                <a:ext cx="27130" cy="28081"/>
              </a:xfrm>
              <a:custGeom>
                <a:avLst/>
                <a:gdLst/>
                <a:ahLst/>
                <a:cxnLst/>
                <a:rect l="l" t="t" r="r" b="b"/>
                <a:pathLst>
                  <a:path w="27130" h="28081" extrusionOk="0">
                    <a:moveTo>
                      <a:pt x="13565" y="28081"/>
                    </a:moveTo>
                    <a:cubicBezTo>
                      <a:pt x="31653" y="28081"/>
                      <a:pt x="31653" y="0"/>
                      <a:pt x="13565" y="0"/>
                    </a:cubicBezTo>
                    <a:cubicBezTo>
                      <a:pt x="-4522" y="0"/>
                      <a:pt x="-4522" y="28081"/>
                      <a:pt x="13565" y="28081"/>
                    </a:cubicBezTo>
                    <a:lnTo>
                      <a:pt x="13565" y="2808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6" name="Google Shape;586;p9"/>
              <p:cNvSpPr/>
              <p:nvPr/>
            </p:nvSpPr>
            <p:spPr>
              <a:xfrm>
                <a:off x="4118273" y="4402696"/>
                <a:ext cx="27844" cy="28747"/>
              </a:xfrm>
              <a:custGeom>
                <a:avLst/>
                <a:gdLst/>
                <a:ahLst/>
                <a:cxnLst/>
                <a:rect l="l" t="t" r="r" b="b"/>
                <a:pathLst>
                  <a:path w="27844" h="28747" extrusionOk="0">
                    <a:moveTo>
                      <a:pt x="13922" y="28747"/>
                    </a:moveTo>
                    <a:cubicBezTo>
                      <a:pt x="32486" y="28747"/>
                      <a:pt x="32486" y="0"/>
                      <a:pt x="13922" y="0"/>
                    </a:cubicBezTo>
                    <a:cubicBezTo>
                      <a:pt x="-4641" y="0"/>
                      <a:pt x="-4641" y="28747"/>
                      <a:pt x="13922" y="28747"/>
                    </a:cubicBezTo>
                    <a:lnTo>
                      <a:pt x="13922" y="2874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7" name="Google Shape;587;p9"/>
              <p:cNvSpPr/>
              <p:nvPr/>
            </p:nvSpPr>
            <p:spPr>
              <a:xfrm>
                <a:off x="4095712" y="4224881"/>
                <a:ext cx="26095" cy="27034"/>
              </a:xfrm>
              <a:custGeom>
                <a:avLst/>
                <a:gdLst/>
                <a:ahLst/>
                <a:cxnLst/>
                <a:rect l="l" t="t" r="r" b="b"/>
                <a:pathLst>
                  <a:path w="26095" h="27034" extrusionOk="0">
                    <a:moveTo>
                      <a:pt x="13066" y="27034"/>
                    </a:moveTo>
                    <a:cubicBezTo>
                      <a:pt x="30391" y="27034"/>
                      <a:pt x="30487" y="0"/>
                      <a:pt x="13066" y="0"/>
                    </a:cubicBezTo>
                    <a:cubicBezTo>
                      <a:pt x="-4355" y="0"/>
                      <a:pt x="-4355" y="27034"/>
                      <a:pt x="13066" y="27034"/>
                    </a:cubicBezTo>
                    <a:lnTo>
                      <a:pt x="13066" y="27034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8" name="Google Shape;588;p9"/>
              <p:cNvSpPr/>
              <p:nvPr/>
            </p:nvSpPr>
            <p:spPr>
              <a:xfrm>
                <a:off x="4181483" y="4141400"/>
                <a:ext cx="28416" cy="29413"/>
              </a:xfrm>
              <a:custGeom>
                <a:avLst/>
                <a:gdLst/>
                <a:ahLst/>
                <a:cxnLst/>
                <a:rect l="l" t="t" r="r" b="b"/>
                <a:pathLst>
                  <a:path w="28416" h="29413" extrusionOk="0">
                    <a:moveTo>
                      <a:pt x="14208" y="29414"/>
                    </a:moveTo>
                    <a:cubicBezTo>
                      <a:pt x="33152" y="29414"/>
                      <a:pt x="33152" y="0"/>
                      <a:pt x="14208" y="0"/>
                    </a:cubicBezTo>
                    <a:cubicBezTo>
                      <a:pt x="-4736" y="0"/>
                      <a:pt x="-4736" y="29414"/>
                      <a:pt x="14208" y="29414"/>
                    </a:cubicBezTo>
                    <a:lnTo>
                      <a:pt x="14208" y="29414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9" name="Google Shape;589;p9"/>
              <p:cNvSpPr/>
              <p:nvPr/>
            </p:nvSpPr>
            <p:spPr>
              <a:xfrm>
                <a:off x="3836389" y="3690052"/>
                <a:ext cx="478119" cy="114263"/>
              </a:xfrm>
              <a:custGeom>
                <a:avLst/>
                <a:gdLst/>
                <a:ahLst/>
                <a:cxnLst/>
                <a:rect l="l" t="t" r="r" b="b"/>
                <a:pathLst>
                  <a:path w="478119" h="114263" extrusionOk="0">
                    <a:moveTo>
                      <a:pt x="5172" y="114185"/>
                    </a:moveTo>
                    <a:cubicBezTo>
                      <a:pt x="35635" y="107998"/>
                      <a:pt x="65622" y="97622"/>
                      <a:pt x="95514" y="89055"/>
                    </a:cubicBezTo>
                    <a:cubicBezTo>
                      <a:pt x="125405" y="80488"/>
                      <a:pt x="155773" y="72302"/>
                      <a:pt x="186045" y="64591"/>
                    </a:cubicBezTo>
                    <a:cubicBezTo>
                      <a:pt x="245924" y="49456"/>
                      <a:pt x="306564" y="37367"/>
                      <a:pt x="367489" y="27372"/>
                    </a:cubicBezTo>
                    <a:cubicBezTo>
                      <a:pt x="402331" y="21661"/>
                      <a:pt x="437268" y="16901"/>
                      <a:pt x="472301" y="12332"/>
                    </a:cubicBezTo>
                    <a:cubicBezTo>
                      <a:pt x="480011" y="11380"/>
                      <a:pt x="480107" y="-899"/>
                      <a:pt x="472301" y="53"/>
                    </a:cubicBezTo>
                    <a:cubicBezTo>
                      <a:pt x="409757" y="7953"/>
                      <a:pt x="347594" y="18805"/>
                      <a:pt x="285906" y="31560"/>
                    </a:cubicBezTo>
                    <a:cubicBezTo>
                      <a:pt x="224219" y="44316"/>
                      <a:pt x="163674" y="57833"/>
                      <a:pt x="103320" y="74205"/>
                    </a:cubicBezTo>
                    <a:cubicBezTo>
                      <a:pt x="69430" y="83439"/>
                      <a:pt x="34303" y="92291"/>
                      <a:pt x="2126" y="106665"/>
                    </a:cubicBezTo>
                    <a:cubicBezTo>
                      <a:pt x="-2348" y="108664"/>
                      <a:pt x="984" y="115042"/>
                      <a:pt x="5268" y="114185"/>
                    </a:cubicBezTo>
                    <a:lnTo>
                      <a:pt x="5268" y="114185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0" name="Google Shape;590;p9"/>
              <p:cNvSpPr/>
              <p:nvPr/>
            </p:nvSpPr>
            <p:spPr>
              <a:xfrm>
                <a:off x="4218613" y="3733549"/>
                <a:ext cx="35096" cy="12466"/>
              </a:xfrm>
              <a:custGeom>
                <a:avLst/>
                <a:gdLst/>
                <a:ahLst/>
                <a:cxnLst/>
                <a:rect l="l" t="t" r="r" b="b"/>
                <a:pathLst>
                  <a:path w="35096" h="12466" extrusionOk="0">
                    <a:moveTo>
                      <a:pt x="3923" y="12432"/>
                    </a:moveTo>
                    <a:cubicBezTo>
                      <a:pt x="8683" y="11766"/>
                      <a:pt x="13348" y="11099"/>
                      <a:pt x="18108" y="10243"/>
                    </a:cubicBezTo>
                    <a:cubicBezTo>
                      <a:pt x="22867" y="9386"/>
                      <a:pt x="27532" y="8815"/>
                      <a:pt x="32197" y="7672"/>
                    </a:cubicBezTo>
                    <a:cubicBezTo>
                      <a:pt x="34291" y="7101"/>
                      <a:pt x="35528" y="4817"/>
                      <a:pt x="34957" y="2818"/>
                    </a:cubicBezTo>
                    <a:cubicBezTo>
                      <a:pt x="34291" y="533"/>
                      <a:pt x="32197" y="-228"/>
                      <a:pt x="30102" y="57"/>
                    </a:cubicBezTo>
                    <a:cubicBezTo>
                      <a:pt x="25438" y="724"/>
                      <a:pt x="20773" y="2056"/>
                      <a:pt x="16108" y="3008"/>
                    </a:cubicBezTo>
                    <a:cubicBezTo>
                      <a:pt x="11444" y="3960"/>
                      <a:pt x="6874" y="5198"/>
                      <a:pt x="2305" y="6435"/>
                    </a:cubicBezTo>
                    <a:cubicBezTo>
                      <a:pt x="687" y="6816"/>
                      <a:pt x="-361" y="8624"/>
                      <a:pt x="115" y="10243"/>
                    </a:cubicBezTo>
                    <a:cubicBezTo>
                      <a:pt x="591" y="12051"/>
                      <a:pt x="2305" y="12622"/>
                      <a:pt x="3923" y="12432"/>
                    </a:cubicBezTo>
                    <a:lnTo>
                      <a:pt x="3923" y="1243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1" name="Google Shape;591;p9"/>
              <p:cNvSpPr/>
              <p:nvPr/>
            </p:nvSpPr>
            <p:spPr>
              <a:xfrm>
                <a:off x="3952394" y="3890459"/>
                <a:ext cx="55257" cy="23296"/>
              </a:xfrm>
              <a:custGeom>
                <a:avLst/>
                <a:gdLst/>
                <a:ahLst/>
                <a:cxnLst/>
                <a:rect l="l" t="t" r="r" b="b"/>
                <a:pathLst>
                  <a:path w="55257" h="23296" extrusionOk="0">
                    <a:moveTo>
                      <a:pt x="4735" y="23152"/>
                    </a:moveTo>
                    <a:cubicBezTo>
                      <a:pt x="20443" y="18868"/>
                      <a:pt x="36436" y="14775"/>
                      <a:pt x="51858" y="9635"/>
                    </a:cubicBezTo>
                    <a:cubicBezTo>
                      <a:pt x="57760" y="7731"/>
                      <a:pt x="55380" y="-1502"/>
                      <a:pt x="49287" y="211"/>
                    </a:cubicBezTo>
                    <a:cubicBezTo>
                      <a:pt x="33580" y="4780"/>
                      <a:pt x="18063" y="10301"/>
                      <a:pt x="2641" y="15727"/>
                    </a:cubicBezTo>
                    <a:cubicBezTo>
                      <a:pt x="-1928" y="17345"/>
                      <a:pt x="-120" y="24389"/>
                      <a:pt x="4640" y="23152"/>
                    </a:cubicBezTo>
                    <a:lnTo>
                      <a:pt x="4640" y="2315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92" name="Google Shape;592;p9"/>
            <p:cNvGrpSpPr/>
            <p:nvPr/>
          </p:nvGrpSpPr>
          <p:grpSpPr>
            <a:xfrm>
              <a:off x="8610214" y="349547"/>
              <a:ext cx="744701" cy="931186"/>
              <a:chOff x="3282873" y="4387264"/>
              <a:chExt cx="744701" cy="931186"/>
            </a:xfrm>
          </p:grpSpPr>
          <p:sp>
            <p:nvSpPr>
              <p:cNvPr id="593" name="Google Shape;593;p9"/>
              <p:cNvSpPr/>
              <p:nvPr/>
            </p:nvSpPr>
            <p:spPr>
              <a:xfrm>
                <a:off x="3325897" y="4451781"/>
                <a:ext cx="631475" cy="809981"/>
              </a:xfrm>
              <a:custGeom>
                <a:avLst/>
                <a:gdLst/>
                <a:ahLst/>
                <a:cxnLst/>
                <a:rect l="l" t="t" r="r" b="b"/>
                <a:pathLst>
                  <a:path w="631475" h="809981" extrusionOk="0">
                    <a:moveTo>
                      <a:pt x="138972" y="8219"/>
                    </a:moveTo>
                    <a:cubicBezTo>
                      <a:pt x="76619" y="3078"/>
                      <a:pt x="26926" y="50578"/>
                      <a:pt x="8363" y="106835"/>
                    </a:cubicBezTo>
                    <a:cubicBezTo>
                      <a:pt x="-15531" y="179179"/>
                      <a:pt x="16169" y="255902"/>
                      <a:pt x="48250" y="320251"/>
                    </a:cubicBezTo>
                    <a:cubicBezTo>
                      <a:pt x="83663" y="391262"/>
                      <a:pt x="122408" y="460846"/>
                      <a:pt x="163247" y="528907"/>
                    </a:cubicBezTo>
                    <a:cubicBezTo>
                      <a:pt x="204087" y="596967"/>
                      <a:pt x="243117" y="661601"/>
                      <a:pt x="290334" y="722427"/>
                    </a:cubicBezTo>
                    <a:cubicBezTo>
                      <a:pt x="310802" y="748795"/>
                      <a:pt x="334506" y="773925"/>
                      <a:pt x="364207" y="789917"/>
                    </a:cubicBezTo>
                    <a:cubicBezTo>
                      <a:pt x="396669" y="807527"/>
                      <a:pt x="434366" y="812382"/>
                      <a:pt x="470827" y="808955"/>
                    </a:cubicBezTo>
                    <a:cubicBezTo>
                      <a:pt x="527564" y="803529"/>
                      <a:pt x="589251" y="776495"/>
                      <a:pt x="617238" y="724046"/>
                    </a:cubicBezTo>
                    <a:cubicBezTo>
                      <a:pt x="650652" y="661506"/>
                      <a:pt x="619809" y="594969"/>
                      <a:pt x="580778" y="543471"/>
                    </a:cubicBezTo>
                    <a:cubicBezTo>
                      <a:pt x="558693" y="514248"/>
                      <a:pt x="534132" y="487023"/>
                      <a:pt x="511190" y="458466"/>
                    </a:cubicBezTo>
                    <a:cubicBezTo>
                      <a:pt x="486439" y="427529"/>
                      <a:pt x="463021" y="395451"/>
                      <a:pt x="440364" y="362896"/>
                    </a:cubicBezTo>
                    <a:cubicBezTo>
                      <a:pt x="395812" y="298928"/>
                      <a:pt x="354878" y="232581"/>
                      <a:pt x="313753" y="166329"/>
                    </a:cubicBezTo>
                    <a:cubicBezTo>
                      <a:pt x="294428" y="135107"/>
                      <a:pt x="275960" y="102647"/>
                      <a:pt x="254065" y="73138"/>
                    </a:cubicBezTo>
                    <a:cubicBezTo>
                      <a:pt x="235882" y="48484"/>
                      <a:pt x="213701" y="24211"/>
                      <a:pt x="185333" y="11265"/>
                    </a:cubicBezTo>
                    <a:cubicBezTo>
                      <a:pt x="171244" y="4887"/>
                      <a:pt x="156679" y="1079"/>
                      <a:pt x="141162" y="33"/>
                    </a:cubicBezTo>
                    <a:cubicBezTo>
                      <a:pt x="125645" y="-1015"/>
                      <a:pt x="125359" y="23544"/>
                      <a:pt x="141162" y="24972"/>
                    </a:cubicBezTo>
                    <a:cubicBezTo>
                      <a:pt x="170197" y="27733"/>
                      <a:pt x="194091" y="47532"/>
                      <a:pt x="213130" y="68283"/>
                    </a:cubicBezTo>
                    <a:cubicBezTo>
                      <a:pt x="233978" y="90843"/>
                      <a:pt x="251399" y="116735"/>
                      <a:pt x="268630" y="142056"/>
                    </a:cubicBezTo>
                    <a:cubicBezTo>
                      <a:pt x="308803" y="201168"/>
                      <a:pt x="346500" y="261804"/>
                      <a:pt x="385626" y="321584"/>
                    </a:cubicBezTo>
                    <a:cubicBezTo>
                      <a:pt x="424752" y="381363"/>
                      <a:pt x="463401" y="440095"/>
                      <a:pt x="507763" y="495400"/>
                    </a:cubicBezTo>
                    <a:cubicBezTo>
                      <a:pt x="528706" y="521577"/>
                      <a:pt x="551172" y="546707"/>
                      <a:pt x="569831" y="574693"/>
                    </a:cubicBezTo>
                    <a:cubicBezTo>
                      <a:pt x="586109" y="599157"/>
                      <a:pt x="601150" y="627047"/>
                      <a:pt x="603054" y="657032"/>
                    </a:cubicBezTo>
                    <a:cubicBezTo>
                      <a:pt x="606862" y="714812"/>
                      <a:pt x="562120" y="755649"/>
                      <a:pt x="510714" y="772212"/>
                    </a:cubicBezTo>
                    <a:cubicBezTo>
                      <a:pt x="481393" y="781636"/>
                      <a:pt x="448741" y="784777"/>
                      <a:pt x="418278" y="779160"/>
                    </a:cubicBezTo>
                    <a:cubicBezTo>
                      <a:pt x="387815" y="773544"/>
                      <a:pt x="360875" y="757172"/>
                      <a:pt x="338599" y="734993"/>
                    </a:cubicBezTo>
                    <a:cubicBezTo>
                      <a:pt x="316323" y="712813"/>
                      <a:pt x="297855" y="685684"/>
                      <a:pt x="279863" y="659317"/>
                    </a:cubicBezTo>
                    <a:cubicBezTo>
                      <a:pt x="259300" y="629237"/>
                      <a:pt x="239500" y="598586"/>
                      <a:pt x="220365" y="567649"/>
                    </a:cubicBezTo>
                    <a:cubicBezTo>
                      <a:pt x="182001" y="505680"/>
                      <a:pt x="146874" y="441618"/>
                      <a:pt x="113460" y="376889"/>
                    </a:cubicBezTo>
                    <a:cubicBezTo>
                      <a:pt x="95277" y="341668"/>
                      <a:pt x="76524" y="306543"/>
                      <a:pt x="60531" y="270371"/>
                    </a:cubicBezTo>
                    <a:cubicBezTo>
                      <a:pt x="44538" y="234199"/>
                      <a:pt x="31305" y="194886"/>
                      <a:pt x="31496" y="154906"/>
                    </a:cubicBezTo>
                    <a:cubicBezTo>
                      <a:pt x="31781" y="97316"/>
                      <a:pt x="74334" y="25639"/>
                      <a:pt x="138972" y="28875"/>
                    </a:cubicBezTo>
                    <a:cubicBezTo>
                      <a:pt x="152395" y="29541"/>
                      <a:pt x="152109" y="9171"/>
                      <a:pt x="138972" y="8123"/>
                    </a:cubicBezTo>
                    <a:lnTo>
                      <a:pt x="138972" y="812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4" name="Google Shape;594;p9"/>
              <p:cNvSpPr/>
              <p:nvPr/>
            </p:nvSpPr>
            <p:spPr>
              <a:xfrm>
                <a:off x="3440952" y="4596822"/>
                <a:ext cx="381270" cy="551291"/>
              </a:xfrm>
              <a:custGeom>
                <a:avLst/>
                <a:gdLst/>
                <a:ahLst/>
                <a:cxnLst/>
                <a:rect l="l" t="t" r="r" b="b"/>
                <a:pathLst>
                  <a:path w="381270" h="551291" extrusionOk="0">
                    <a:moveTo>
                      <a:pt x="52286" y="3202"/>
                    </a:moveTo>
                    <a:cubicBezTo>
                      <a:pt x="17349" y="-1938"/>
                      <a:pt x="-738" y="36138"/>
                      <a:pt x="23" y="66122"/>
                    </a:cubicBezTo>
                    <a:cubicBezTo>
                      <a:pt x="1070" y="112099"/>
                      <a:pt x="26392" y="156933"/>
                      <a:pt x="46193" y="197199"/>
                    </a:cubicBezTo>
                    <a:cubicBezTo>
                      <a:pt x="88175" y="282869"/>
                      <a:pt x="139771" y="363781"/>
                      <a:pt x="198031" y="439266"/>
                    </a:cubicBezTo>
                    <a:cubicBezTo>
                      <a:pt x="212406" y="457923"/>
                      <a:pt x="227161" y="476200"/>
                      <a:pt x="242393" y="494191"/>
                    </a:cubicBezTo>
                    <a:cubicBezTo>
                      <a:pt x="257624" y="512181"/>
                      <a:pt x="271713" y="529411"/>
                      <a:pt x="291229" y="541119"/>
                    </a:cubicBezTo>
                    <a:cubicBezTo>
                      <a:pt x="325880" y="561775"/>
                      <a:pt x="374716" y="551305"/>
                      <a:pt x="380713" y="506661"/>
                    </a:cubicBezTo>
                    <a:cubicBezTo>
                      <a:pt x="383379" y="486575"/>
                      <a:pt x="376144" y="467252"/>
                      <a:pt x="366338" y="450022"/>
                    </a:cubicBezTo>
                    <a:cubicBezTo>
                      <a:pt x="353677" y="427939"/>
                      <a:pt x="338351" y="407282"/>
                      <a:pt x="324547" y="385865"/>
                    </a:cubicBezTo>
                    <a:cubicBezTo>
                      <a:pt x="295512" y="340840"/>
                      <a:pt x="266097" y="296101"/>
                      <a:pt x="236491" y="251362"/>
                    </a:cubicBezTo>
                    <a:cubicBezTo>
                      <a:pt x="203838" y="201863"/>
                      <a:pt x="171186" y="152364"/>
                      <a:pt x="138914" y="102580"/>
                    </a:cubicBezTo>
                    <a:cubicBezTo>
                      <a:pt x="123112" y="78307"/>
                      <a:pt x="108832" y="52891"/>
                      <a:pt x="92459" y="28998"/>
                    </a:cubicBezTo>
                    <a:cubicBezTo>
                      <a:pt x="80559" y="11578"/>
                      <a:pt x="63233" y="-4604"/>
                      <a:pt x="40672" y="1203"/>
                    </a:cubicBezTo>
                    <a:cubicBezTo>
                      <a:pt x="25916" y="5010"/>
                      <a:pt x="32485" y="28618"/>
                      <a:pt x="46955" y="24048"/>
                    </a:cubicBezTo>
                    <a:cubicBezTo>
                      <a:pt x="64566" y="18432"/>
                      <a:pt x="78655" y="45942"/>
                      <a:pt x="86557" y="57460"/>
                    </a:cubicBezTo>
                    <a:cubicBezTo>
                      <a:pt x="99408" y="76117"/>
                      <a:pt x="112259" y="94775"/>
                      <a:pt x="124730" y="113717"/>
                    </a:cubicBezTo>
                    <a:cubicBezTo>
                      <a:pt x="149672" y="151508"/>
                      <a:pt x="174518" y="189298"/>
                      <a:pt x="199174" y="227279"/>
                    </a:cubicBezTo>
                    <a:cubicBezTo>
                      <a:pt x="223830" y="265259"/>
                      <a:pt x="248581" y="303811"/>
                      <a:pt x="273522" y="341792"/>
                    </a:cubicBezTo>
                    <a:cubicBezTo>
                      <a:pt x="298463" y="379772"/>
                      <a:pt x="324357" y="415754"/>
                      <a:pt x="347204" y="454306"/>
                    </a:cubicBezTo>
                    <a:cubicBezTo>
                      <a:pt x="356914" y="470679"/>
                      <a:pt x="365386" y="490098"/>
                      <a:pt x="358247" y="509136"/>
                    </a:cubicBezTo>
                    <a:cubicBezTo>
                      <a:pt x="351107" y="528173"/>
                      <a:pt x="331211" y="531410"/>
                      <a:pt x="314266" y="525318"/>
                    </a:cubicBezTo>
                    <a:cubicBezTo>
                      <a:pt x="295798" y="518655"/>
                      <a:pt x="282470" y="501901"/>
                      <a:pt x="270000" y="487527"/>
                    </a:cubicBezTo>
                    <a:cubicBezTo>
                      <a:pt x="256672" y="472107"/>
                      <a:pt x="243726" y="456496"/>
                      <a:pt x="231064" y="440599"/>
                    </a:cubicBezTo>
                    <a:cubicBezTo>
                      <a:pt x="180706" y="377202"/>
                      <a:pt x="135678" y="309427"/>
                      <a:pt x="96552" y="238606"/>
                    </a:cubicBezTo>
                    <a:cubicBezTo>
                      <a:pt x="74467" y="198531"/>
                      <a:pt x="51810" y="157695"/>
                      <a:pt x="35055" y="115050"/>
                    </a:cubicBezTo>
                    <a:cubicBezTo>
                      <a:pt x="27630" y="96012"/>
                      <a:pt x="19348" y="73452"/>
                      <a:pt x="22109" y="52701"/>
                    </a:cubicBezTo>
                    <a:cubicBezTo>
                      <a:pt x="24203" y="37375"/>
                      <a:pt x="32104" y="17956"/>
                      <a:pt x="50287" y="18813"/>
                    </a:cubicBezTo>
                    <a:cubicBezTo>
                      <a:pt x="58854" y="19194"/>
                      <a:pt x="61139" y="4725"/>
                      <a:pt x="52381" y="3487"/>
                    </a:cubicBezTo>
                    <a:lnTo>
                      <a:pt x="52381" y="348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5" name="Google Shape;595;p9"/>
              <p:cNvSpPr/>
              <p:nvPr/>
            </p:nvSpPr>
            <p:spPr>
              <a:xfrm>
                <a:off x="3464267" y="4613705"/>
                <a:ext cx="335340" cy="530080"/>
              </a:xfrm>
              <a:custGeom>
                <a:avLst/>
                <a:gdLst/>
                <a:ahLst/>
                <a:cxnLst/>
                <a:rect l="l" t="t" r="r" b="b"/>
                <a:pathLst>
                  <a:path w="335340" h="530080" extrusionOk="0">
                    <a:moveTo>
                      <a:pt x="10312" y="14114"/>
                    </a:moveTo>
                    <a:cubicBezTo>
                      <a:pt x="47249" y="120441"/>
                      <a:pt x="94371" y="223055"/>
                      <a:pt x="152536" y="319387"/>
                    </a:cubicBezTo>
                    <a:cubicBezTo>
                      <a:pt x="160723" y="332904"/>
                      <a:pt x="179667" y="321101"/>
                      <a:pt x="173384" y="307203"/>
                    </a:cubicBezTo>
                    <a:cubicBezTo>
                      <a:pt x="147681" y="250470"/>
                      <a:pt x="120645" y="194403"/>
                      <a:pt x="95132" y="137670"/>
                    </a:cubicBezTo>
                    <a:cubicBezTo>
                      <a:pt x="83042" y="110922"/>
                      <a:pt x="71238" y="83983"/>
                      <a:pt x="58958" y="57330"/>
                    </a:cubicBezTo>
                    <a:cubicBezTo>
                      <a:pt x="48962" y="35532"/>
                      <a:pt x="36491" y="15637"/>
                      <a:pt x="16786" y="1453"/>
                    </a:cubicBezTo>
                    <a:cubicBezTo>
                      <a:pt x="11740" y="-2164"/>
                      <a:pt x="2316" y="1358"/>
                      <a:pt x="1364" y="7736"/>
                    </a:cubicBezTo>
                    <a:cubicBezTo>
                      <a:pt x="-6728" y="64374"/>
                      <a:pt x="22783" y="121964"/>
                      <a:pt x="47629" y="171177"/>
                    </a:cubicBezTo>
                    <a:cubicBezTo>
                      <a:pt x="72476" y="220390"/>
                      <a:pt x="105509" y="269889"/>
                      <a:pt x="142445" y="313771"/>
                    </a:cubicBezTo>
                    <a:cubicBezTo>
                      <a:pt x="148537" y="321101"/>
                      <a:pt x="161294" y="315104"/>
                      <a:pt x="161008" y="306061"/>
                    </a:cubicBezTo>
                    <a:cubicBezTo>
                      <a:pt x="160151" y="280835"/>
                      <a:pt x="155487" y="255229"/>
                      <a:pt x="151108" y="230385"/>
                    </a:cubicBezTo>
                    <a:cubicBezTo>
                      <a:pt x="146443" y="204208"/>
                      <a:pt x="139970" y="178126"/>
                      <a:pt x="131973" y="152710"/>
                    </a:cubicBezTo>
                    <a:cubicBezTo>
                      <a:pt x="116361" y="102926"/>
                      <a:pt x="94085" y="55902"/>
                      <a:pt x="66193" y="11924"/>
                    </a:cubicBezTo>
                    <a:cubicBezTo>
                      <a:pt x="62004" y="5261"/>
                      <a:pt x="53151" y="7165"/>
                      <a:pt x="50485" y="14019"/>
                    </a:cubicBezTo>
                    <a:cubicBezTo>
                      <a:pt x="44393" y="29439"/>
                      <a:pt x="55340" y="44003"/>
                      <a:pt x="62766" y="56759"/>
                    </a:cubicBezTo>
                    <a:cubicBezTo>
                      <a:pt x="72095" y="72560"/>
                      <a:pt x="81424" y="88362"/>
                      <a:pt x="90849" y="104259"/>
                    </a:cubicBezTo>
                    <a:cubicBezTo>
                      <a:pt x="110364" y="137194"/>
                      <a:pt x="130165" y="169939"/>
                      <a:pt x="150251" y="202494"/>
                    </a:cubicBezTo>
                    <a:cubicBezTo>
                      <a:pt x="190424" y="267509"/>
                      <a:pt x="230882" y="332809"/>
                      <a:pt x="275149" y="395158"/>
                    </a:cubicBezTo>
                    <a:lnTo>
                      <a:pt x="294854" y="380023"/>
                    </a:lnTo>
                    <a:cubicBezTo>
                      <a:pt x="264867" y="342804"/>
                      <a:pt x="234976" y="305395"/>
                      <a:pt x="204608" y="268461"/>
                    </a:cubicBezTo>
                    <a:cubicBezTo>
                      <a:pt x="174240" y="231527"/>
                      <a:pt x="142921" y="195260"/>
                      <a:pt x="113791" y="157565"/>
                    </a:cubicBezTo>
                    <a:cubicBezTo>
                      <a:pt x="108650" y="150901"/>
                      <a:pt x="98083" y="159469"/>
                      <a:pt x="102367" y="166417"/>
                    </a:cubicBezTo>
                    <a:cubicBezTo>
                      <a:pt x="134258" y="219153"/>
                      <a:pt x="166244" y="271983"/>
                      <a:pt x="198135" y="324718"/>
                    </a:cubicBezTo>
                    <a:cubicBezTo>
                      <a:pt x="213652" y="350419"/>
                      <a:pt x="229074" y="376216"/>
                      <a:pt x="244495" y="402012"/>
                    </a:cubicBezTo>
                    <a:cubicBezTo>
                      <a:pt x="252587" y="415624"/>
                      <a:pt x="260583" y="429236"/>
                      <a:pt x="268580" y="442849"/>
                    </a:cubicBezTo>
                    <a:cubicBezTo>
                      <a:pt x="273625" y="451511"/>
                      <a:pt x="289047" y="469787"/>
                      <a:pt x="282193" y="480068"/>
                    </a:cubicBezTo>
                    <a:lnTo>
                      <a:pt x="300280" y="477688"/>
                    </a:lnTo>
                    <a:cubicBezTo>
                      <a:pt x="246304" y="410960"/>
                      <a:pt x="190995" y="345279"/>
                      <a:pt x="136067" y="279408"/>
                    </a:cubicBezTo>
                    <a:cubicBezTo>
                      <a:pt x="128451" y="270270"/>
                      <a:pt x="114743" y="281978"/>
                      <a:pt x="120074" y="291687"/>
                    </a:cubicBezTo>
                    <a:cubicBezTo>
                      <a:pt x="164816" y="373265"/>
                      <a:pt x="218602" y="449512"/>
                      <a:pt x="280289" y="519095"/>
                    </a:cubicBezTo>
                    <a:cubicBezTo>
                      <a:pt x="288381" y="528234"/>
                      <a:pt x="303803" y="518620"/>
                      <a:pt x="300471" y="507292"/>
                    </a:cubicBezTo>
                    <a:cubicBezTo>
                      <a:pt x="275149" y="420193"/>
                      <a:pt x="235832" y="338711"/>
                      <a:pt x="172241" y="273125"/>
                    </a:cubicBezTo>
                    <a:cubicBezTo>
                      <a:pt x="163198" y="263797"/>
                      <a:pt x="150917" y="275600"/>
                      <a:pt x="155487" y="286071"/>
                    </a:cubicBezTo>
                    <a:cubicBezTo>
                      <a:pt x="192899" y="370980"/>
                      <a:pt x="240211" y="453795"/>
                      <a:pt x="299043" y="525759"/>
                    </a:cubicBezTo>
                    <a:cubicBezTo>
                      <a:pt x="307135" y="535659"/>
                      <a:pt x="322080" y="526901"/>
                      <a:pt x="322556" y="516050"/>
                    </a:cubicBezTo>
                    <a:cubicBezTo>
                      <a:pt x="324841" y="462077"/>
                      <a:pt x="309419" y="411817"/>
                      <a:pt x="281717" y="365840"/>
                    </a:cubicBezTo>
                    <a:lnTo>
                      <a:pt x="262107" y="380975"/>
                    </a:lnTo>
                    <a:cubicBezTo>
                      <a:pt x="288381" y="408676"/>
                      <a:pt x="303898" y="445323"/>
                      <a:pt x="306754" y="483304"/>
                    </a:cubicBezTo>
                    <a:cubicBezTo>
                      <a:pt x="308086" y="501486"/>
                      <a:pt x="336360" y="501771"/>
                      <a:pt x="335313" y="483304"/>
                    </a:cubicBezTo>
                    <a:cubicBezTo>
                      <a:pt x="332742" y="437327"/>
                      <a:pt x="312941" y="395254"/>
                      <a:pt x="279813" y="363270"/>
                    </a:cubicBezTo>
                    <a:cubicBezTo>
                      <a:pt x="269913" y="353751"/>
                      <a:pt x="252016" y="366221"/>
                      <a:pt x="260203" y="378405"/>
                    </a:cubicBezTo>
                    <a:cubicBezTo>
                      <a:pt x="286858" y="418575"/>
                      <a:pt x="297900" y="468169"/>
                      <a:pt x="295140" y="515954"/>
                    </a:cubicBezTo>
                    <a:lnTo>
                      <a:pt x="318653" y="506245"/>
                    </a:lnTo>
                    <a:cubicBezTo>
                      <a:pt x="261631" y="434377"/>
                      <a:pt x="212129" y="358986"/>
                      <a:pt x="174145" y="275315"/>
                    </a:cubicBezTo>
                    <a:lnTo>
                      <a:pt x="157391" y="288260"/>
                    </a:lnTo>
                    <a:cubicBezTo>
                      <a:pt x="218126" y="349467"/>
                      <a:pt x="252492" y="432663"/>
                      <a:pt x="277338" y="513765"/>
                    </a:cubicBezTo>
                    <a:lnTo>
                      <a:pt x="297520" y="501961"/>
                    </a:lnTo>
                    <a:cubicBezTo>
                      <a:pt x="236118" y="434662"/>
                      <a:pt x="182618" y="360700"/>
                      <a:pt x="137685" y="281407"/>
                    </a:cubicBezTo>
                    <a:lnTo>
                      <a:pt x="121692" y="293686"/>
                    </a:lnTo>
                    <a:cubicBezTo>
                      <a:pt x="175573" y="360605"/>
                      <a:pt x="229169" y="427808"/>
                      <a:pt x="284002" y="493965"/>
                    </a:cubicBezTo>
                    <a:cubicBezTo>
                      <a:pt x="288952" y="499962"/>
                      <a:pt x="298376" y="497297"/>
                      <a:pt x="302089" y="491586"/>
                    </a:cubicBezTo>
                    <a:cubicBezTo>
                      <a:pt x="317892" y="467312"/>
                      <a:pt x="290190" y="437613"/>
                      <a:pt x="277624" y="418194"/>
                    </a:cubicBezTo>
                    <a:cubicBezTo>
                      <a:pt x="259156" y="389638"/>
                      <a:pt x="241068" y="360795"/>
                      <a:pt x="223076" y="331952"/>
                    </a:cubicBezTo>
                    <a:cubicBezTo>
                      <a:pt x="187092" y="274267"/>
                      <a:pt x="151108" y="216487"/>
                      <a:pt x="115124" y="158802"/>
                    </a:cubicBezTo>
                    <a:lnTo>
                      <a:pt x="103700" y="167655"/>
                    </a:lnTo>
                    <a:cubicBezTo>
                      <a:pt x="133496" y="205160"/>
                      <a:pt x="161294" y="244378"/>
                      <a:pt x="190043" y="282739"/>
                    </a:cubicBezTo>
                    <a:cubicBezTo>
                      <a:pt x="218792" y="321101"/>
                      <a:pt x="246970" y="357654"/>
                      <a:pt x="275434" y="395063"/>
                    </a:cubicBezTo>
                    <a:cubicBezTo>
                      <a:pt x="284954" y="407533"/>
                      <a:pt x="306183" y="396110"/>
                      <a:pt x="297044" y="382403"/>
                    </a:cubicBezTo>
                    <a:cubicBezTo>
                      <a:pt x="257061" y="322529"/>
                      <a:pt x="215556" y="263701"/>
                      <a:pt x="176240" y="203351"/>
                    </a:cubicBezTo>
                    <a:cubicBezTo>
                      <a:pt x="157010" y="173842"/>
                      <a:pt x="137971" y="144143"/>
                      <a:pt x="119217" y="114349"/>
                    </a:cubicBezTo>
                    <a:cubicBezTo>
                      <a:pt x="109412" y="98737"/>
                      <a:pt x="99702" y="83222"/>
                      <a:pt x="90182" y="67515"/>
                    </a:cubicBezTo>
                    <a:cubicBezTo>
                      <a:pt x="85422" y="59710"/>
                      <a:pt x="80663" y="51809"/>
                      <a:pt x="75903" y="43908"/>
                    </a:cubicBezTo>
                    <a:cubicBezTo>
                      <a:pt x="71428" y="36484"/>
                      <a:pt x="63813" y="27536"/>
                      <a:pt x="67335" y="18588"/>
                    </a:cubicBezTo>
                    <a:lnTo>
                      <a:pt x="51628" y="20682"/>
                    </a:lnTo>
                    <a:cubicBezTo>
                      <a:pt x="80567" y="62280"/>
                      <a:pt x="103129" y="108352"/>
                      <a:pt x="118455" y="156613"/>
                    </a:cubicBezTo>
                    <a:cubicBezTo>
                      <a:pt x="125881" y="180125"/>
                      <a:pt x="131402" y="204113"/>
                      <a:pt x="135210" y="228576"/>
                    </a:cubicBezTo>
                    <a:cubicBezTo>
                      <a:pt x="139208" y="254563"/>
                      <a:pt x="139113" y="279884"/>
                      <a:pt x="139494" y="306061"/>
                    </a:cubicBezTo>
                    <a:lnTo>
                      <a:pt x="158057" y="298350"/>
                    </a:lnTo>
                    <a:cubicBezTo>
                      <a:pt x="124548" y="257133"/>
                      <a:pt x="95228" y="212204"/>
                      <a:pt x="70572" y="165085"/>
                    </a:cubicBezTo>
                    <a:cubicBezTo>
                      <a:pt x="58482" y="141954"/>
                      <a:pt x="47439" y="118156"/>
                      <a:pt x="37824" y="93883"/>
                    </a:cubicBezTo>
                    <a:cubicBezTo>
                      <a:pt x="27353" y="67135"/>
                      <a:pt x="18785" y="39434"/>
                      <a:pt x="22117" y="10497"/>
                    </a:cubicBezTo>
                    <a:lnTo>
                      <a:pt x="6314" y="19540"/>
                    </a:lnTo>
                    <a:cubicBezTo>
                      <a:pt x="25829" y="32771"/>
                      <a:pt x="37063" y="54474"/>
                      <a:pt x="46487" y="75416"/>
                    </a:cubicBezTo>
                    <a:cubicBezTo>
                      <a:pt x="58672" y="102260"/>
                      <a:pt x="70381" y="129294"/>
                      <a:pt x="82281" y="156232"/>
                    </a:cubicBezTo>
                    <a:cubicBezTo>
                      <a:pt x="106270" y="210395"/>
                      <a:pt x="128832" y="265224"/>
                      <a:pt x="152631" y="319482"/>
                    </a:cubicBezTo>
                    <a:lnTo>
                      <a:pt x="173479" y="307298"/>
                    </a:lnTo>
                    <a:cubicBezTo>
                      <a:pt x="117408" y="212013"/>
                      <a:pt x="68858" y="112350"/>
                      <a:pt x="30399" y="8688"/>
                    </a:cubicBezTo>
                    <a:cubicBezTo>
                      <a:pt x="25829" y="-3687"/>
                      <a:pt x="5933" y="1453"/>
                      <a:pt x="10408" y="14209"/>
                    </a:cubicBezTo>
                    <a:lnTo>
                      <a:pt x="10408" y="1420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6" name="Google Shape;596;p9"/>
              <p:cNvSpPr/>
              <p:nvPr/>
            </p:nvSpPr>
            <p:spPr>
              <a:xfrm>
                <a:off x="3494892" y="4645987"/>
                <a:ext cx="107693" cy="160835"/>
              </a:xfrm>
              <a:custGeom>
                <a:avLst/>
                <a:gdLst/>
                <a:ahLst/>
                <a:cxnLst/>
                <a:rect l="l" t="t" r="r" b="b"/>
                <a:pathLst>
                  <a:path w="107693" h="160835" extrusionOk="0">
                    <a:moveTo>
                      <a:pt x="2821" y="17338"/>
                    </a:moveTo>
                    <a:cubicBezTo>
                      <a:pt x="38234" y="55795"/>
                      <a:pt x="65460" y="101581"/>
                      <a:pt x="81738" y="151175"/>
                    </a:cubicBezTo>
                    <a:lnTo>
                      <a:pt x="103538" y="138515"/>
                    </a:lnTo>
                    <a:cubicBezTo>
                      <a:pt x="89259" y="120429"/>
                      <a:pt x="74027" y="103009"/>
                      <a:pt x="59177" y="85399"/>
                    </a:cubicBezTo>
                    <a:lnTo>
                      <a:pt x="46896" y="106531"/>
                    </a:lnTo>
                    <a:cubicBezTo>
                      <a:pt x="49467" y="107483"/>
                      <a:pt x="52132" y="108340"/>
                      <a:pt x="54703" y="109291"/>
                    </a:cubicBezTo>
                    <a:cubicBezTo>
                      <a:pt x="61081" y="111576"/>
                      <a:pt x="68506" y="106721"/>
                      <a:pt x="70220" y="100534"/>
                    </a:cubicBezTo>
                    <a:cubicBezTo>
                      <a:pt x="72123" y="93490"/>
                      <a:pt x="67840" y="87398"/>
                      <a:pt x="61461" y="85018"/>
                    </a:cubicBezTo>
                    <a:cubicBezTo>
                      <a:pt x="58891" y="84066"/>
                      <a:pt x="56226" y="83114"/>
                      <a:pt x="53655" y="82163"/>
                    </a:cubicBezTo>
                    <a:cubicBezTo>
                      <a:pt x="48420" y="80259"/>
                      <a:pt x="42041" y="83400"/>
                      <a:pt x="39376" y="87969"/>
                    </a:cubicBezTo>
                    <a:cubicBezTo>
                      <a:pt x="36330" y="93205"/>
                      <a:pt x="37758" y="98916"/>
                      <a:pt x="41375" y="103295"/>
                    </a:cubicBezTo>
                    <a:cubicBezTo>
                      <a:pt x="55940" y="121190"/>
                      <a:pt x="70124" y="139467"/>
                      <a:pt x="85165" y="156982"/>
                    </a:cubicBezTo>
                    <a:cubicBezTo>
                      <a:pt x="93447" y="166691"/>
                      <a:pt x="111535" y="156411"/>
                      <a:pt x="106965" y="144322"/>
                    </a:cubicBezTo>
                    <a:cubicBezTo>
                      <a:pt x="87164" y="91396"/>
                      <a:pt x="56987" y="43230"/>
                      <a:pt x="17195" y="3060"/>
                    </a:cubicBezTo>
                    <a:cubicBezTo>
                      <a:pt x="7961" y="-6269"/>
                      <a:pt x="-6033" y="7819"/>
                      <a:pt x="2821" y="17433"/>
                    </a:cubicBezTo>
                    <a:lnTo>
                      <a:pt x="2821" y="1743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7" name="Google Shape;597;p9"/>
              <p:cNvSpPr/>
              <p:nvPr/>
            </p:nvSpPr>
            <p:spPr>
              <a:xfrm>
                <a:off x="3431313" y="4537770"/>
                <a:ext cx="28844" cy="29889"/>
              </a:xfrm>
              <a:custGeom>
                <a:avLst/>
                <a:gdLst/>
                <a:ahLst/>
                <a:cxnLst/>
                <a:rect l="l" t="t" r="r" b="b"/>
                <a:pathLst>
                  <a:path w="28844" h="29889" extrusionOk="0">
                    <a:moveTo>
                      <a:pt x="14422" y="29889"/>
                    </a:moveTo>
                    <a:cubicBezTo>
                      <a:pt x="33652" y="29889"/>
                      <a:pt x="33652" y="0"/>
                      <a:pt x="14422" y="0"/>
                    </a:cubicBezTo>
                    <a:cubicBezTo>
                      <a:pt x="-4807" y="0"/>
                      <a:pt x="-4807" y="29889"/>
                      <a:pt x="14422" y="29889"/>
                    </a:cubicBezTo>
                    <a:lnTo>
                      <a:pt x="14422" y="2988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8" name="Google Shape;598;p9"/>
              <p:cNvSpPr/>
              <p:nvPr/>
            </p:nvSpPr>
            <p:spPr>
              <a:xfrm>
                <a:off x="3505019" y="4534248"/>
                <a:ext cx="21561" cy="22274"/>
              </a:xfrm>
              <a:custGeom>
                <a:avLst/>
                <a:gdLst/>
                <a:ahLst/>
                <a:cxnLst/>
                <a:rect l="l" t="t" r="r" b="b"/>
                <a:pathLst>
                  <a:path w="21561" h="22274" extrusionOk="0">
                    <a:moveTo>
                      <a:pt x="10781" y="22275"/>
                    </a:moveTo>
                    <a:cubicBezTo>
                      <a:pt x="25156" y="22275"/>
                      <a:pt x="25156" y="0"/>
                      <a:pt x="10781" y="0"/>
                    </a:cubicBezTo>
                    <a:cubicBezTo>
                      <a:pt x="-3594" y="0"/>
                      <a:pt x="-3594" y="22275"/>
                      <a:pt x="10781" y="22275"/>
                    </a:cubicBezTo>
                    <a:lnTo>
                      <a:pt x="10781" y="22275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9" name="Google Shape;599;p9"/>
              <p:cNvSpPr/>
              <p:nvPr/>
            </p:nvSpPr>
            <p:spPr>
              <a:xfrm>
                <a:off x="3553712" y="4604879"/>
                <a:ext cx="19562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19562" h="20275" extrusionOk="0">
                    <a:moveTo>
                      <a:pt x="9781" y="20275"/>
                    </a:moveTo>
                    <a:cubicBezTo>
                      <a:pt x="22823" y="20275"/>
                      <a:pt x="22823" y="0"/>
                      <a:pt x="9781" y="0"/>
                    </a:cubicBezTo>
                    <a:cubicBezTo>
                      <a:pt x="-3260" y="0"/>
                      <a:pt x="-3260" y="20275"/>
                      <a:pt x="9781" y="20275"/>
                    </a:cubicBezTo>
                    <a:lnTo>
                      <a:pt x="9781" y="20275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0" name="Google Shape;600;p9"/>
              <p:cNvSpPr/>
              <p:nvPr/>
            </p:nvSpPr>
            <p:spPr>
              <a:xfrm>
                <a:off x="3610520" y="4679793"/>
                <a:ext cx="22240" cy="22940"/>
              </a:xfrm>
              <a:custGeom>
                <a:avLst/>
                <a:gdLst/>
                <a:ahLst/>
                <a:cxnLst/>
                <a:rect l="l" t="t" r="r" b="b"/>
                <a:pathLst>
                  <a:path w="22240" h="22940" extrusionOk="0">
                    <a:moveTo>
                      <a:pt x="11138" y="22941"/>
                    </a:moveTo>
                    <a:cubicBezTo>
                      <a:pt x="25893" y="22941"/>
                      <a:pt x="25989" y="0"/>
                      <a:pt x="11138" y="0"/>
                    </a:cubicBezTo>
                    <a:cubicBezTo>
                      <a:pt x="-3713" y="0"/>
                      <a:pt x="-3713" y="22941"/>
                      <a:pt x="11138" y="22941"/>
                    </a:cubicBezTo>
                    <a:lnTo>
                      <a:pt x="11138" y="2294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1" name="Google Shape;601;p9"/>
              <p:cNvSpPr/>
              <p:nvPr/>
            </p:nvSpPr>
            <p:spPr>
              <a:xfrm>
                <a:off x="3664615" y="4751756"/>
                <a:ext cx="30415" cy="31412"/>
              </a:xfrm>
              <a:custGeom>
                <a:avLst/>
                <a:gdLst/>
                <a:ahLst/>
                <a:cxnLst/>
                <a:rect l="l" t="t" r="r" b="b"/>
                <a:pathLst>
                  <a:path w="30415" h="31412" extrusionOk="0">
                    <a:moveTo>
                      <a:pt x="15208" y="31413"/>
                    </a:moveTo>
                    <a:cubicBezTo>
                      <a:pt x="35484" y="31413"/>
                      <a:pt x="35484" y="0"/>
                      <a:pt x="15208" y="0"/>
                    </a:cubicBezTo>
                    <a:cubicBezTo>
                      <a:pt x="-5069" y="0"/>
                      <a:pt x="-5069" y="31413"/>
                      <a:pt x="15208" y="31413"/>
                    </a:cubicBezTo>
                    <a:lnTo>
                      <a:pt x="15208" y="3141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2" name="Google Shape;602;p9"/>
              <p:cNvSpPr/>
              <p:nvPr/>
            </p:nvSpPr>
            <p:spPr>
              <a:xfrm>
                <a:off x="3735132" y="4848183"/>
                <a:ext cx="22240" cy="22940"/>
              </a:xfrm>
              <a:custGeom>
                <a:avLst/>
                <a:gdLst/>
                <a:ahLst/>
                <a:cxnLst/>
                <a:rect l="l" t="t" r="r" b="b"/>
                <a:pathLst>
                  <a:path w="22240" h="22940" extrusionOk="0">
                    <a:moveTo>
                      <a:pt x="11138" y="22941"/>
                    </a:moveTo>
                    <a:cubicBezTo>
                      <a:pt x="25893" y="22941"/>
                      <a:pt x="25989" y="0"/>
                      <a:pt x="11138" y="0"/>
                    </a:cubicBezTo>
                    <a:cubicBezTo>
                      <a:pt x="-3713" y="0"/>
                      <a:pt x="-3713" y="22941"/>
                      <a:pt x="11138" y="22941"/>
                    </a:cubicBezTo>
                    <a:lnTo>
                      <a:pt x="11138" y="2294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3" name="Google Shape;603;p9"/>
              <p:cNvSpPr/>
              <p:nvPr/>
            </p:nvSpPr>
            <p:spPr>
              <a:xfrm>
                <a:off x="3780802" y="4922241"/>
                <a:ext cx="30129" cy="31222"/>
              </a:xfrm>
              <a:custGeom>
                <a:avLst/>
                <a:gdLst/>
                <a:ahLst/>
                <a:cxnLst/>
                <a:rect l="l" t="t" r="r" b="b"/>
                <a:pathLst>
                  <a:path w="30129" h="31222" extrusionOk="0">
                    <a:moveTo>
                      <a:pt x="15065" y="31222"/>
                    </a:moveTo>
                    <a:cubicBezTo>
                      <a:pt x="35151" y="31222"/>
                      <a:pt x="35151" y="0"/>
                      <a:pt x="15065" y="0"/>
                    </a:cubicBezTo>
                    <a:cubicBezTo>
                      <a:pt x="-5022" y="0"/>
                      <a:pt x="-5022" y="31222"/>
                      <a:pt x="15065" y="31222"/>
                    </a:cubicBezTo>
                    <a:lnTo>
                      <a:pt x="15065" y="3122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4" name="Google Shape;604;p9"/>
              <p:cNvSpPr/>
              <p:nvPr/>
            </p:nvSpPr>
            <p:spPr>
              <a:xfrm>
                <a:off x="3835064" y="5018276"/>
                <a:ext cx="30415" cy="33911"/>
              </a:xfrm>
              <a:custGeom>
                <a:avLst/>
                <a:gdLst/>
                <a:ahLst/>
                <a:cxnLst/>
                <a:rect l="l" t="t" r="r" b="b"/>
                <a:pathLst>
                  <a:path w="30415" h="33911" extrusionOk="0">
                    <a:moveTo>
                      <a:pt x="405" y="18574"/>
                    </a:moveTo>
                    <a:cubicBezTo>
                      <a:pt x="595" y="20002"/>
                      <a:pt x="881" y="21429"/>
                      <a:pt x="1071" y="22953"/>
                    </a:cubicBezTo>
                    <a:cubicBezTo>
                      <a:pt x="1547" y="24856"/>
                      <a:pt x="2404" y="26570"/>
                      <a:pt x="3736" y="27998"/>
                    </a:cubicBezTo>
                    <a:cubicBezTo>
                      <a:pt x="4784" y="29616"/>
                      <a:pt x="6212" y="30948"/>
                      <a:pt x="7925" y="31805"/>
                    </a:cubicBezTo>
                    <a:cubicBezTo>
                      <a:pt x="9639" y="32852"/>
                      <a:pt x="11447" y="33519"/>
                      <a:pt x="13446" y="33614"/>
                    </a:cubicBezTo>
                    <a:cubicBezTo>
                      <a:pt x="15446" y="34090"/>
                      <a:pt x="17445" y="33995"/>
                      <a:pt x="19444" y="33328"/>
                    </a:cubicBezTo>
                    <a:lnTo>
                      <a:pt x="23061" y="31805"/>
                    </a:lnTo>
                    <a:cubicBezTo>
                      <a:pt x="25346" y="30473"/>
                      <a:pt x="27060" y="28664"/>
                      <a:pt x="28392" y="26475"/>
                    </a:cubicBezTo>
                    <a:lnTo>
                      <a:pt x="29915" y="22857"/>
                    </a:lnTo>
                    <a:cubicBezTo>
                      <a:pt x="30582" y="20192"/>
                      <a:pt x="30582" y="17527"/>
                      <a:pt x="29915" y="14957"/>
                    </a:cubicBezTo>
                    <a:cubicBezTo>
                      <a:pt x="29439" y="13529"/>
                      <a:pt x="29059" y="12196"/>
                      <a:pt x="28583" y="10768"/>
                    </a:cubicBezTo>
                    <a:cubicBezTo>
                      <a:pt x="28107" y="8865"/>
                      <a:pt x="27250" y="7246"/>
                      <a:pt x="26012" y="5819"/>
                    </a:cubicBezTo>
                    <a:cubicBezTo>
                      <a:pt x="24965" y="4200"/>
                      <a:pt x="23632" y="2963"/>
                      <a:pt x="21919" y="2011"/>
                    </a:cubicBezTo>
                    <a:cubicBezTo>
                      <a:pt x="20205" y="964"/>
                      <a:pt x="18397" y="393"/>
                      <a:pt x="16493" y="297"/>
                    </a:cubicBezTo>
                    <a:cubicBezTo>
                      <a:pt x="14589" y="-178"/>
                      <a:pt x="12590" y="-83"/>
                      <a:pt x="10686" y="583"/>
                    </a:cubicBezTo>
                    <a:lnTo>
                      <a:pt x="7164" y="2011"/>
                    </a:lnTo>
                    <a:cubicBezTo>
                      <a:pt x="4974" y="3343"/>
                      <a:pt x="3260" y="5057"/>
                      <a:pt x="1928" y="7246"/>
                    </a:cubicBezTo>
                    <a:lnTo>
                      <a:pt x="500" y="10768"/>
                    </a:lnTo>
                    <a:cubicBezTo>
                      <a:pt x="-167" y="13338"/>
                      <a:pt x="-167" y="15909"/>
                      <a:pt x="500" y="18574"/>
                    </a:cubicBezTo>
                    <a:lnTo>
                      <a:pt x="500" y="18574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5" name="Google Shape;605;p9"/>
              <p:cNvSpPr/>
              <p:nvPr/>
            </p:nvSpPr>
            <p:spPr>
              <a:xfrm>
                <a:off x="3868311" y="5109479"/>
                <a:ext cx="21133" cy="21893"/>
              </a:xfrm>
              <a:custGeom>
                <a:avLst/>
                <a:gdLst/>
                <a:ahLst/>
                <a:cxnLst/>
                <a:rect l="l" t="t" r="r" b="b"/>
                <a:pathLst>
                  <a:path w="21133" h="21893" extrusionOk="0">
                    <a:moveTo>
                      <a:pt x="10567" y="21894"/>
                    </a:moveTo>
                    <a:cubicBezTo>
                      <a:pt x="24656" y="21894"/>
                      <a:pt x="24656" y="0"/>
                      <a:pt x="10567" y="0"/>
                    </a:cubicBezTo>
                    <a:cubicBezTo>
                      <a:pt x="-3522" y="0"/>
                      <a:pt x="-3522" y="21894"/>
                      <a:pt x="10567" y="21894"/>
                    </a:cubicBezTo>
                    <a:lnTo>
                      <a:pt x="10567" y="21894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6" name="Google Shape;606;p9"/>
              <p:cNvSpPr/>
              <p:nvPr/>
            </p:nvSpPr>
            <p:spPr>
              <a:xfrm>
                <a:off x="3802398" y="5165261"/>
                <a:ext cx="31681" cy="28485"/>
              </a:xfrm>
              <a:custGeom>
                <a:avLst/>
                <a:gdLst/>
                <a:ahLst/>
                <a:cxnLst/>
                <a:rect l="l" t="t" r="r" b="b"/>
                <a:pathLst>
                  <a:path w="31681" h="28485" extrusionOk="0">
                    <a:moveTo>
                      <a:pt x="18316" y="95"/>
                    </a:moveTo>
                    <a:cubicBezTo>
                      <a:pt x="16888" y="286"/>
                      <a:pt x="15460" y="476"/>
                      <a:pt x="14032" y="666"/>
                    </a:cubicBezTo>
                    <a:cubicBezTo>
                      <a:pt x="11557" y="666"/>
                      <a:pt x="9177" y="1333"/>
                      <a:pt x="6987" y="2570"/>
                    </a:cubicBezTo>
                    <a:lnTo>
                      <a:pt x="4132" y="4759"/>
                    </a:lnTo>
                    <a:cubicBezTo>
                      <a:pt x="2418" y="6473"/>
                      <a:pt x="1180" y="8567"/>
                      <a:pt x="514" y="10947"/>
                    </a:cubicBezTo>
                    <a:cubicBezTo>
                      <a:pt x="-57" y="12755"/>
                      <a:pt x="-152" y="14659"/>
                      <a:pt x="228" y="16468"/>
                    </a:cubicBezTo>
                    <a:cubicBezTo>
                      <a:pt x="228" y="18277"/>
                      <a:pt x="895" y="20085"/>
                      <a:pt x="1847" y="21608"/>
                    </a:cubicBezTo>
                    <a:cubicBezTo>
                      <a:pt x="2704" y="23226"/>
                      <a:pt x="3941" y="24559"/>
                      <a:pt x="5464" y="25511"/>
                    </a:cubicBezTo>
                    <a:cubicBezTo>
                      <a:pt x="6797" y="26748"/>
                      <a:pt x="8415" y="27605"/>
                      <a:pt x="10224" y="27986"/>
                    </a:cubicBezTo>
                    <a:cubicBezTo>
                      <a:pt x="12699" y="28652"/>
                      <a:pt x="15174" y="28652"/>
                      <a:pt x="17649" y="27986"/>
                    </a:cubicBezTo>
                    <a:cubicBezTo>
                      <a:pt x="18982" y="27510"/>
                      <a:pt x="20410" y="27034"/>
                      <a:pt x="21743" y="26558"/>
                    </a:cubicBezTo>
                    <a:cubicBezTo>
                      <a:pt x="23456" y="26177"/>
                      <a:pt x="25075" y="25321"/>
                      <a:pt x="26312" y="24178"/>
                    </a:cubicBezTo>
                    <a:cubicBezTo>
                      <a:pt x="27740" y="23226"/>
                      <a:pt x="28978" y="21989"/>
                      <a:pt x="29835" y="20371"/>
                    </a:cubicBezTo>
                    <a:lnTo>
                      <a:pt x="31167" y="17134"/>
                    </a:lnTo>
                    <a:cubicBezTo>
                      <a:pt x="31738" y="15326"/>
                      <a:pt x="31834" y="13517"/>
                      <a:pt x="31453" y="11708"/>
                    </a:cubicBezTo>
                    <a:cubicBezTo>
                      <a:pt x="31453" y="10471"/>
                      <a:pt x="31167" y="9329"/>
                      <a:pt x="30501" y="8281"/>
                    </a:cubicBezTo>
                    <a:cubicBezTo>
                      <a:pt x="29930" y="6568"/>
                      <a:pt x="29073" y="5140"/>
                      <a:pt x="27740" y="3903"/>
                    </a:cubicBezTo>
                    <a:lnTo>
                      <a:pt x="24979" y="1809"/>
                    </a:lnTo>
                    <a:cubicBezTo>
                      <a:pt x="22885" y="571"/>
                      <a:pt x="20600" y="0"/>
                      <a:pt x="18125" y="0"/>
                    </a:cubicBezTo>
                    <a:lnTo>
                      <a:pt x="1812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7" name="Google Shape;607;p9"/>
              <p:cNvSpPr/>
              <p:nvPr/>
            </p:nvSpPr>
            <p:spPr>
              <a:xfrm>
                <a:off x="3699335" y="5165546"/>
                <a:ext cx="19785" cy="16277"/>
              </a:xfrm>
              <a:custGeom>
                <a:avLst/>
                <a:gdLst/>
                <a:ahLst/>
                <a:cxnLst/>
                <a:rect l="l" t="t" r="r" b="b"/>
                <a:pathLst>
                  <a:path w="19785" h="16277" extrusionOk="0">
                    <a:moveTo>
                      <a:pt x="12283" y="95"/>
                    </a:moveTo>
                    <a:cubicBezTo>
                      <a:pt x="11712" y="95"/>
                      <a:pt x="11141" y="191"/>
                      <a:pt x="10570" y="286"/>
                    </a:cubicBezTo>
                    <a:cubicBezTo>
                      <a:pt x="10284" y="286"/>
                      <a:pt x="9999" y="286"/>
                      <a:pt x="9713" y="286"/>
                    </a:cubicBezTo>
                    <a:cubicBezTo>
                      <a:pt x="9427" y="286"/>
                      <a:pt x="9142" y="381"/>
                      <a:pt x="8856" y="286"/>
                    </a:cubicBezTo>
                    <a:lnTo>
                      <a:pt x="10951" y="571"/>
                    </a:lnTo>
                    <a:cubicBezTo>
                      <a:pt x="10951" y="571"/>
                      <a:pt x="10570" y="381"/>
                      <a:pt x="10284" y="286"/>
                    </a:cubicBezTo>
                    <a:cubicBezTo>
                      <a:pt x="8856" y="-95"/>
                      <a:pt x="7428" y="-95"/>
                      <a:pt x="6000" y="286"/>
                    </a:cubicBezTo>
                    <a:cubicBezTo>
                      <a:pt x="4668" y="666"/>
                      <a:pt x="3430" y="1333"/>
                      <a:pt x="2383" y="2380"/>
                    </a:cubicBezTo>
                    <a:cubicBezTo>
                      <a:pt x="289" y="4474"/>
                      <a:pt x="-473" y="7520"/>
                      <a:pt x="289" y="10281"/>
                    </a:cubicBezTo>
                    <a:cubicBezTo>
                      <a:pt x="1050" y="13041"/>
                      <a:pt x="3240" y="15230"/>
                      <a:pt x="6000" y="15992"/>
                    </a:cubicBezTo>
                    <a:cubicBezTo>
                      <a:pt x="7428" y="16373"/>
                      <a:pt x="8856" y="16373"/>
                      <a:pt x="10284" y="15992"/>
                    </a:cubicBezTo>
                    <a:cubicBezTo>
                      <a:pt x="11617" y="15611"/>
                      <a:pt x="12855" y="14945"/>
                      <a:pt x="13902" y="13898"/>
                    </a:cubicBezTo>
                    <a:cubicBezTo>
                      <a:pt x="14092" y="13707"/>
                      <a:pt x="14187" y="13612"/>
                      <a:pt x="14378" y="13422"/>
                    </a:cubicBezTo>
                    <a:lnTo>
                      <a:pt x="12855" y="14659"/>
                    </a:lnTo>
                    <a:lnTo>
                      <a:pt x="12855" y="14659"/>
                    </a:lnTo>
                    <a:cubicBezTo>
                      <a:pt x="12283" y="14850"/>
                      <a:pt x="11617" y="15135"/>
                      <a:pt x="11046" y="15421"/>
                    </a:cubicBezTo>
                    <a:cubicBezTo>
                      <a:pt x="12188" y="15040"/>
                      <a:pt x="13235" y="14564"/>
                      <a:pt x="14378" y="14183"/>
                    </a:cubicBezTo>
                    <a:cubicBezTo>
                      <a:pt x="15330" y="13993"/>
                      <a:pt x="16186" y="13517"/>
                      <a:pt x="16853" y="12851"/>
                    </a:cubicBezTo>
                    <a:cubicBezTo>
                      <a:pt x="17614" y="12375"/>
                      <a:pt x="18281" y="11708"/>
                      <a:pt x="18757" y="10852"/>
                    </a:cubicBezTo>
                    <a:lnTo>
                      <a:pt x="19518" y="9138"/>
                    </a:lnTo>
                    <a:cubicBezTo>
                      <a:pt x="19804" y="8186"/>
                      <a:pt x="19899" y="7235"/>
                      <a:pt x="19613" y="6283"/>
                    </a:cubicBezTo>
                    <a:cubicBezTo>
                      <a:pt x="19613" y="5616"/>
                      <a:pt x="19423" y="5045"/>
                      <a:pt x="19138" y="4474"/>
                    </a:cubicBezTo>
                    <a:cubicBezTo>
                      <a:pt x="18852" y="3617"/>
                      <a:pt x="18376" y="2761"/>
                      <a:pt x="17614" y="2094"/>
                    </a:cubicBezTo>
                    <a:lnTo>
                      <a:pt x="16186" y="952"/>
                    </a:lnTo>
                    <a:cubicBezTo>
                      <a:pt x="15044" y="286"/>
                      <a:pt x="13806" y="0"/>
                      <a:pt x="12569" y="0"/>
                    </a:cubicBezTo>
                    <a:lnTo>
                      <a:pt x="1256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8" name="Google Shape;608;p9"/>
              <p:cNvSpPr/>
              <p:nvPr/>
            </p:nvSpPr>
            <p:spPr>
              <a:xfrm>
                <a:off x="3616755" y="5075973"/>
                <a:ext cx="24810" cy="25701"/>
              </a:xfrm>
              <a:custGeom>
                <a:avLst/>
                <a:gdLst/>
                <a:ahLst/>
                <a:cxnLst/>
                <a:rect l="l" t="t" r="r" b="b"/>
                <a:pathLst>
                  <a:path w="24810" h="25701" extrusionOk="0">
                    <a:moveTo>
                      <a:pt x="12423" y="25701"/>
                    </a:moveTo>
                    <a:cubicBezTo>
                      <a:pt x="28892" y="25701"/>
                      <a:pt x="28987" y="0"/>
                      <a:pt x="12423" y="0"/>
                    </a:cubicBezTo>
                    <a:cubicBezTo>
                      <a:pt x="-4141" y="0"/>
                      <a:pt x="-4141" y="25701"/>
                      <a:pt x="12423" y="25701"/>
                    </a:cubicBezTo>
                    <a:lnTo>
                      <a:pt x="12423" y="2570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9" name="Google Shape;609;p9"/>
              <p:cNvSpPr/>
              <p:nvPr/>
            </p:nvSpPr>
            <p:spPr>
              <a:xfrm>
                <a:off x="3545072" y="4955843"/>
                <a:ext cx="21383" cy="22084"/>
              </a:xfrm>
              <a:custGeom>
                <a:avLst/>
                <a:gdLst/>
                <a:ahLst/>
                <a:cxnLst/>
                <a:rect l="l" t="t" r="r" b="b"/>
                <a:pathLst>
                  <a:path w="21383" h="22084" extrusionOk="0">
                    <a:moveTo>
                      <a:pt x="10710" y="22084"/>
                    </a:moveTo>
                    <a:cubicBezTo>
                      <a:pt x="24894" y="22084"/>
                      <a:pt x="24989" y="0"/>
                      <a:pt x="10710" y="0"/>
                    </a:cubicBezTo>
                    <a:cubicBezTo>
                      <a:pt x="-3570" y="0"/>
                      <a:pt x="-3570" y="22084"/>
                      <a:pt x="10710" y="22084"/>
                    </a:cubicBezTo>
                    <a:lnTo>
                      <a:pt x="10710" y="22084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0" name="Google Shape;610;p9"/>
              <p:cNvSpPr/>
              <p:nvPr/>
            </p:nvSpPr>
            <p:spPr>
              <a:xfrm>
                <a:off x="3488407" y="4851039"/>
                <a:ext cx="23525" cy="24273"/>
              </a:xfrm>
              <a:custGeom>
                <a:avLst/>
                <a:gdLst/>
                <a:ahLst/>
                <a:cxnLst/>
                <a:rect l="l" t="t" r="r" b="b"/>
                <a:pathLst>
                  <a:path w="23525" h="24273" extrusionOk="0">
                    <a:moveTo>
                      <a:pt x="11781" y="24273"/>
                    </a:moveTo>
                    <a:cubicBezTo>
                      <a:pt x="27393" y="24273"/>
                      <a:pt x="27488" y="0"/>
                      <a:pt x="11781" y="0"/>
                    </a:cubicBezTo>
                    <a:cubicBezTo>
                      <a:pt x="-3927" y="0"/>
                      <a:pt x="-3927" y="24273"/>
                      <a:pt x="11781" y="24273"/>
                    </a:cubicBezTo>
                    <a:lnTo>
                      <a:pt x="11781" y="2427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1" name="Google Shape;611;p9"/>
              <p:cNvSpPr/>
              <p:nvPr/>
            </p:nvSpPr>
            <p:spPr>
              <a:xfrm>
                <a:off x="3424316" y="4743951"/>
                <a:ext cx="31950" cy="33030"/>
              </a:xfrm>
              <a:custGeom>
                <a:avLst/>
                <a:gdLst/>
                <a:ahLst/>
                <a:cxnLst/>
                <a:rect l="l" t="t" r="r" b="b"/>
                <a:pathLst>
                  <a:path w="31950" h="33030" extrusionOk="0">
                    <a:moveTo>
                      <a:pt x="15993" y="33031"/>
                    </a:moveTo>
                    <a:cubicBezTo>
                      <a:pt x="37222" y="33031"/>
                      <a:pt x="37317" y="0"/>
                      <a:pt x="15993" y="0"/>
                    </a:cubicBezTo>
                    <a:cubicBezTo>
                      <a:pt x="-5331" y="0"/>
                      <a:pt x="-5331" y="33031"/>
                      <a:pt x="15993" y="33031"/>
                    </a:cubicBezTo>
                    <a:lnTo>
                      <a:pt x="15993" y="3303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2" name="Google Shape;612;p9"/>
              <p:cNvSpPr/>
              <p:nvPr/>
            </p:nvSpPr>
            <p:spPr>
              <a:xfrm>
                <a:off x="3401183" y="4671511"/>
                <a:ext cx="13137" cy="13612"/>
              </a:xfrm>
              <a:custGeom>
                <a:avLst/>
                <a:gdLst/>
                <a:ahLst/>
                <a:cxnLst/>
                <a:rect l="l" t="t" r="r" b="b"/>
                <a:pathLst>
                  <a:path w="13137" h="13612" extrusionOk="0">
                    <a:moveTo>
                      <a:pt x="6569" y="13612"/>
                    </a:moveTo>
                    <a:cubicBezTo>
                      <a:pt x="15327" y="13612"/>
                      <a:pt x="15327" y="0"/>
                      <a:pt x="6569" y="0"/>
                    </a:cubicBezTo>
                    <a:cubicBezTo>
                      <a:pt x="-2190" y="0"/>
                      <a:pt x="-2190" y="13612"/>
                      <a:pt x="6569" y="13612"/>
                    </a:cubicBezTo>
                    <a:lnTo>
                      <a:pt x="6569" y="1361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3" name="Google Shape;613;p9"/>
              <p:cNvSpPr/>
              <p:nvPr/>
            </p:nvSpPr>
            <p:spPr>
              <a:xfrm>
                <a:off x="3387618" y="4594979"/>
                <a:ext cx="25417" cy="26367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26367" extrusionOk="0">
                    <a:moveTo>
                      <a:pt x="12709" y="26368"/>
                    </a:moveTo>
                    <a:cubicBezTo>
                      <a:pt x="29654" y="26368"/>
                      <a:pt x="29654" y="0"/>
                      <a:pt x="12709" y="0"/>
                    </a:cubicBezTo>
                    <a:cubicBezTo>
                      <a:pt x="-4236" y="0"/>
                      <a:pt x="-4236" y="26368"/>
                      <a:pt x="12709" y="26368"/>
                    </a:cubicBezTo>
                    <a:lnTo>
                      <a:pt x="12709" y="263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4" name="Google Shape;614;p9"/>
              <p:cNvSpPr/>
              <p:nvPr/>
            </p:nvSpPr>
            <p:spPr>
              <a:xfrm>
                <a:off x="3282873" y="4598096"/>
                <a:ext cx="68247" cy="28108"/>
              </a:xfrm>
              <a:custGeom>
                <a:avLst/>
                <a:gdLst/>
                <a:ahLst/>
                <a:cxnLst/>
                <a:rect l="l" t="t" r="r" b="b"/>
                <a:pathLst>
                  <a:path w="68247" h="28108" extrusionOk="0">
                    <a:moveTo>
                      <a:pt x="6740" y="18205"/>
                    </a:moveTo>
                    <a:cubicBezTo>
                      <a:pt x="14451" y="19633"/>
                      <a:pt x="22067" y="21061"/>
                      <a:pt x="29778" y="22489"/>
                    </a:cubicBezTo>
                    <a:cubicBezTo>
                      <a:pt x="33490" y="23155"/>
                      <a:pt x="37298" y="23917"/>
                      <a:pt x="41011" y="24583"/>
                    </a:cubicBezTo>
                    <a:cubicBezTo>
                      <a:pt x="45009" y="25345"/>
                      <a:pt x="48722" y="26201"/>
                      <a:pt x="52530" y="27534"/>
                    </a:cubicBezTo>
                    <a:cubicBezTo>
                      <a:pt x="59669" y="30009"/>
                      <a:pt x="67190" y="24107"/>
                      <a:pt x="68142" y="17158"/>
                    </a:cubicBezTo>
                    <a:cubicBezTo>
                      <a:pt x="69094" y="10210"/>
                      <a:pt x="63477" y="2499"/>
                      <a:pt x="55862" y="2975"/>
                    </a:cubicBezTo>
                    <a:cubicBezTo>
                      <a:pt x="51768" y="3261"/>
                      <a:pt x="48055" y="3165"/>
                      <a:pt x="43962" y="2880"/>
                    </a:cubicBezTo>
                    <a:cubicBezTo>
                      <a:pt x="40154" y="2594"/>
                      <a:pt x="36346" y="2309"/>
                      <a:pt x="32538" y="1928"/>
                    </a:cubicBezTo>
                    <a:cubicBezTo>
                      <a:pt x="24732" y="1262"/>
                      <a:pt x="17021" y="691"/>
                      <a:pt x="9215" y="24"/>
                    </a:cubicBezTo>
                    <a:cubicBezTo>
                      <a:pt x="4646" y="-357"/>
                      <a:pt x="648" y="3832"/>
                      <a:pt x="77" y="8020"/>
                    </a:cubicBezTo>
                    <a:cubicBezTo>
                      <a:pt x="-495" y="12208"/>
                      <a:pt x="2171" y="17349"/>
                      <a:pt x="6740" y="18205"/>
                    </a:cubicBezTo>
                    <a:lnTo>
                      <a:pt x="6740" y="18205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5" name="Google Shape;615;p9"/>
              <p:cNvSpPr/>
              <p:nvPr/>
            </p:nvSpPr>
            <p:spPr>
              <a:xfrm>
                <a:off x="3294195" y="4690849"/>
                <a:ext cx="76621" cy="22236"/>
              </a:xfrm>
              <a:custGeom>
                <a:avLst/>
                <a:gdLst/>
                <a:ahLst/>
                <a:cxnLst/>
                <a:rect l="l" t="t" r="r" b="b"/>
                <a:pathLst>
                  <a:path w="76621" h="22236" extrusionOk="0">
                    <a:moveTo>
                      <a:pt x="7128" y="19975"/>
                    </a:moveTo>
                    <a:cubicBezTo>
                      <a:pt x="16457" y="19975"/>
                      <a:pt x="25786" y="19785"/>
                      <a:pt x="35116" y="20166"/>
                    </a:cubicBezTo>
                    <a:cubicBezTo>
                      <a:pt x="39685" y="20356"/>
                      <a:pt x="44254" y="20546"/>
                      <a:pt x="48824" y="20642"/>
                    </a:cubicBezTo>
                    <a:cubicBezTo>
                      <a:pt x="51109" y="20642"/>
                      <a:pt x="53393" y="20832"/>
                      <a:pt x="55678" y="20927"/>
                    </a:cubicBezTo>
                    <a:cubicBezTo>
                      <a:pt x="56344" y="20927"/>
                      <a:pt x="56440" y="20927"/>
                      <a:pt x="55964" y="20832"/>
                    </a:cubicBezTo>
                    <a:cubicBezTo>
                      <a:pt x="56535" y="20832"/>
                      <a:pt x="57011" y="21022"/>
                      <a:pt x="57582" y="21022"/>
                    </a:cubicBezTo>
                    <a:cubicBezTo>
                      <a:pt x="58058" y="21022"/>
                      <a:pt x="61580" y="21784"/>
                      <a:pt x="59676" y="20927"/>
                    </a:cubicBezTo>
                    <a:cubicBezTo>
                      <a:pt x="67197" y="24640"/>
                      <a:pt x="76621" y="20166"/>
                      <a:pt x="76621" y="11218"/>
                    </a:cubicBezTo>
                    <a:cubicBezTo>
                      <a:pt x="76621" y="2270"/>
                      <a:pt x="67102" y="-2680"/>
                      <a:pt x="59676" y="1509"/>
                    </a:cubicBezTo>
                    <a:cubicBezTo>
                      <a:pt x="61390" y="557"/>
                      <a:pt x="58534" y="1509"/>
                      <a:pt x="58058" y="1509"/>
                    </a:cubicBezTo>
                    <a:cubicBezTo>
                      <a:pt x="58248" y="1509"/>
                      <a:pt x="54821" y="2080"/>
                      <a:pt x="56154" y="1889"/>
                    </a:cubicBezTo>
                    <a:cubicBezTo>
                      <a:pt x="53869" y="2270"/>
                      <a:pt x="51585" y="2270"/>
                      <a:pt x="49300" y="2460"/>
                    </a:cubicBezTo>
                    <a:cubicBezTo>
                      <a:pt x="44540" y="2841"/>
                      <a:pt x="39780" y="3317"/>
                      <a:pt x="35020" y="3698"/>
                    </a:cubicBezTo>
                    <a:cubicBezTo>
                      <a:pt x="25691" y="4555"/>
                      <a:pt x="16362" y="4840"/>
                      <a:pt x="7033" y="5316"/>
                    </a:cubicBezTo>
                    <a:cubicBezTo>
                      <a:pt x="-2297" y="5792"/>
                      <a:pt x="-2392" y="19785"/>
                      <a:pt x="7033" y="19785"/>
                    </a:cubicBezTo>
                    <a:lnTo>
                      <a:pt x="7033" y="19785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6" name="Google Shape;616;p9"/>
              <p:cNvSpPr/>
              <p:nvPr/>
            </p:nvSpPr>
            <p:spPr>
              <a:xfrm>
                <a:off x="3313513" y="4742536"/>
                <a:ext cx="82212" cy="47971"/>
              </a:xfrm>
              <a:custGeom>
                <a:avLst/>
                <a:gdLst/>
                <a:ahLst/>
                <a:cxnLst/>
                <a:rect l="l" t="t" r="r" b="b"/>
                <a:pathLst>
                  <a:path w="82212" h="47971" extrusionOk="0">
                    <a:moveTo>
                      <a:pt x="13227" y="47677"/>
                    </a:moveTo>
                    <a:cubicBezTo>
                      <a:pt x="22366" y="44536"/>
                      <a:pt x="31504" y="41299"/>
                      <a:pt x="40738" y="38158"/>
                    </a:cubicBezTo>
                    <a:cubicBezTo>
                      <a:pt x="45213" y="36635"/>
                      <a:pt x="49687" y="35017"/>
                      <a:pt x="54161" y="33398"/>
                    </a:cubicBezTo>
                    <a:cubicBezTo>
                      <a:pt x="58635" y="31780"/>
                      <a:pt x="63490" y="29400"/>
                      <a:pt x="68155" y="28544"/>
                    </a:cubicBezTo>
                    <a:lnTo>
                      <a:pt x="58064" y="27211"/>
                    </a:lnTo>
                    <a:cubicBezTo>
                      <a:pt x="62538" y="29210"/>
                      <a:pt x="67013" y="30257"/>
                      <a:pt x="71677" y="28353"/>
                    </a:cubicBezTo>
                    <a:cubicBezTo>
                      <a:pt x="75295" y="26926"/>
                      <a:pt x="78151" y="25212"/>
                      <a:pt x="80245" y="21785"/>
                    </a:cubicBezTo>
                    <a:cubicBezTo>
                      <a:pt x="82054" y="18739"/>
                      <a:pt x="82815" y="14170"/>
                      <a:pt x="81673" y="10743"/>
                    </a:cubicBezTo>
                    <a:cubicBezTo>
                      <a:pt x="79483" y="4080"/>
                      <a:pt x="71582" y="-2203"/>
                      <a:pt x="64062" y="748"/>
                    </a:cubicBezTo>
                    <a:cubicBezTo>
                      <a:pt x="61491" y="1795"/>
                      <a:pt x="59397" y="2747"/>
                      <a:pt x="57303" y="4366"/>
                    </a:cubicBezTo>
                    <a:cubicBezTo>
                      <a:pt x="54447" y="6555"/>
                      <a:pt x="53400" y="9030"/>
                      <a:pt x="52067" y="12266"/>
                    </a:cubicBezTo>
                    <a:lnTo>
                      <a:pt x="58064" y="4461"/>
                    </a:lnTo>
                    <a:cubicBezTo>
                      <a:pt x="54066" y="7126"/>
                      <a:pt x="49021" y="8649"/>
                      <a:pt x="44641" y="10553"/>
                    </a:cubicBezTo>
                    <a:cubicBezTo>
                      <a:pt x="40262" y="12456"/>
                      <a:pt x="35979" y="14360"/>
                      <a:pt x="31600" y="16264"/>
                    </a:cubicBezTo>
                    <a:cubicBezTo>
                      <a:pt x="22746" y="20262"/>
                      <a:pt x="13988" y="24165"/>
                      <a:pt x="5135" y="28163"/>
                    </a:cubicBezTo>
                    <a:cubicBezTo>
                      <a:pt x="375" y="30352"/>
                      <a:pt x="-1053" y="37016"/>
                      <a:pt x="756" y="41394"/>
                    </a:cubicBezTo>
                    <a:cubicBezTo>
                      <a:pt x="2565" y="45773"/>
                      <a:pt x="8277" y="49295"/>
                      <a:pt x="13227" y="47487"/>
                    </a:cubicBezTo>
                    <a:lnTo>
                      <a:pt x="13227" y="4748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7" name="Google Shape;617;p9"/>
              <p:cNvSpPr/>
              <p:nvPr/>
            </p:nvSpPr>
            <p:spPr>
              <a:xfrm>
                <a:off x="3332414" y="4821813"/>
                <a:ext cx="101946" cy="55609"/>
              </a:xfrm>
              <a:custGeom>
                <a:avLst/>
                <a:gdLst/>
                <a:ahLst/>
                <a:cxnLst/>
                <a:rect l="l" t="t" r="r" b="b"/>
                <a:pathLst>
                  <a:path w="101946" h="55609" extrusionOk="0">
                    <a:moveTo>
                      <a:pt x="9843" y="55498"/>
                    </a:moveTo>
                    <a:cubicBezTo>
                      <a:pt x="24788" y="52452"/>
                      <a:pt x="39353" y="47978"/>
                      <a:pt x="53728" y="43029"/>
                    </a:cubicBezTo>
                    <a:cubicBezTo>
                      <a:pt x="60773" y="40649"/>
                      <a:pt x="67627" y="37793"/>
                      <a:pt x="74576" y="35128"/>
                    </a:cubicBezTo>
                    <a:cubicBezTo>
                      <a:pt x="82668" y="31987"/>
                      <a:pt x="92187" y="29226"/>
                      <a:pt x="98375" y="22848"/>
                    </a:cubicBezTo>
                    <a:cubicBezTo>
                      <a:pt x="107228" y="13710"/>
                      <a:pt x="98375" y="-3614"/>
                      <a:pt x="85428" y="669"/>
                    </a:cubicBezTo>
                    <a:cubicBezTo>
                      <a:pt x="77813" y="3144"/>
                      <a:pt x="71815" y="8856"/>
                      <a:pt x="65342" y="13329"/>
                    </a:cubicBezTo>
                    <a:cubicBezTo>
                      <a:pt x="59249" y="17613"/>
                      <a:pt x="52586" y="21230"/>
                      <a:pt x="46017" y="24657"/>
                    </a:cubicBezTo>
                    <a:cubicBezTo>
                      <a:pt x="33261" y="31415"/>
                      <a:pt x="19457" y="36175"/>
                      <a:pt x="5654" y="40173"/>
                    </a:cubicBezTo>
                    <a:cubicBezTo>
                      <a:pt x="-4246" y="43029"/>
                      <a:pt x="-58" y="57497"/>
                      <a:pt x="9843" y="55403"/>
                    </a:cubicBezTo>
                    <a:lnTo>
                      <a:pt x="9843" y="5540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8" name="Google Shape;618;p9"/>
              <p:cNvSpPr/>
              <p:nvPr/>
            </p:nvSpPr>
            <p:spPr>
              <a:xfrm>
                <a:off x="3367976" y="4884106"/>
                <a:ext cx="98416" cy="57014"/>
              </a:xfrm>
              <a:custGeom>
                <a:avLst/>
                <a:gdLst/>
                <a:ahLst/>
                <a:cxnLst/>
                <a:rect l="l" t="t" r="r" b="b"/>
                <a:pathLst>
                  <a:path w="98416" h="57014" extrusionOk="0">
                    <a:moveTo>
                      <a:pt x="13597" y="55746"/>
                    </a:moveTo>
                    <a:cubicBezTo>
                      <a:pt x="25687" y="49178"/>
                      <a:pt x="38157" y="43276"/>
                      <a:pt x="50819" y="38326"/>
                    </a:cubicBezTo>
                    <a:cubicBezTo>
                      <a:pt x="57387" y="35756"/>
                      <a:pt x="64051" y="33376"/>
                      <a:pt x="70715" y="31187"/>
                    </a:cubicBezTo>
                    <a:cubicBezTo>
                      <a:pt x="74522" y="29949"/>
                      <a:pt x="78235" y="28807"/>
                      <a:pt x="81948" y="27284"/>
                    </a:cubicBezTo>
                    <a:cubicBezTo>
                      <a:pt x="80996" y="27665"/>
                      <a:pt x="81281" y="27570"/>
                      <a:pt x="82805" y="26998"/>
                    </a:cubicBezTo>
                    <a:cubicBezTo>
                      <a:pt x="83661" y="26618"/>
                      <a:pt x="84518" y="26237"/>
                      <a:pt x="85470" y="25951"/>
                    </a:cubicBezTo>
                    <a:cubicBezTo>
                      <a:pt x="87755" y="24999"/>
                      <a:pt x="90135" y="24143"/>
                      <a:pt x="92324" y="23000"/>
                    </a:cubicBezTo>
                    <a:cubicBezTo>
                      <a:pt x="96894" y="20525"/>
                      <a:pt x="99559" y="14148"/>
                      <a:pt x="97941" y="9103"/>
                    </a:cubicBezTo>
                    <a:cubicBezTo>
                      <a:pt x="96418" y="4438"/>
                      <a:pt x="91563" y="-607"/>
                      <a:pt x="86136" y="60"/>
                    </a:cubicBezTo>
                    <a:cubicBezTo>
                      <a:pt x="70429" y="2154"/>
                      <a:pt x="55769" y="9864"/>
                      <a:pt x="41870" y="17099"/>
                    </a:cubicBezTo>
                    <a:cubicBezTo>
                      <a:pt x="28828" y="23857"/>
                      <a:pt x="16358" y="31472"/>
                      <a:pt x="4268" y="39754"/>
                    </a:cubicBezTo>
                    <a:cubicBezTo>
                      <a:pt x="-5442" y="46417"/>
                      <a:pt x="3030" y="61457"/>
                      <a:pt x="13597" y="55746"/>
                    </a:cubicBezTo>
                    <a:lnTo>
                      <a:pt x="13597" y="5574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9" name="Google Shape;619;p9"/>
              <p:cNvSpPr/>
              <p:nvPr/>
            </p:nvSpPr>
            <p:spPr>
              <a:xfrm>
                <a:off x="3427721" y="4949162"/>
                <a:ext cx="70591" cy="47126"/>
              </a:xfrm>
              <a:custGeom>
                <a:avLst/>
                <a:gdLst/>
                <a:ahLst/>
                <a:cxnLst/>
                <a:rect l="l" t="t" r="r" b="b"/>
                <a:pathLst>
                  <a:path w="70591" h="47126" extrusionOk="0">
                    <a:moveTo>
                      <a:pt x="16872" y="45709"/>
                    </a:moveTo>
                    <a:cubicBezTo>
                      <a:pt x="25154" y="41806"/>
                      <a:pt x="33436" y="37808"/>
                      <a:pt x="41813" y="33905"/>
                    </a:cubicBezTo>
                    <a:cubicBezTo>
                      <a:pt x="45811" y="32001"/>
                      <a:pt x="49809" y="30097"/>
                      <a:pt x="53808" y="28194"/>
                    </a:cubicBezTo>
                    <a:cubicBezTo>
                      <a:pt x="58377" y="26004"/>
                      <a:pt x="64184" y="23339"/>
                      <a:pt x="67326" y="19436"/>
                    </a:cubicBezTo>
                    <a:cubicBezTo>
                      <a:pt x="70277" y="15724"/>
                      <a:pt x="71609" y="11631"/>
                      <a:pt x="69706" y="6966"/>
                    </a:cubicBezTo>
                    <a:cubicBezTo>
                      <a:pt x="67992" y="2968"/>
                      <a:pt x="63803" y="-268"/>
                      <a:pt x="59329" y="18"/>
                    </a:cubicBezTo>
                    <a:cubicBezTo>
                      <a:pt x="53427" y="303"/>
                      <a:pt x="47239" y="3349"/>
                      <a:pt x="42003" y="6205"/>
                    </a:cubicBezTo>
                    <a:cubicBezTo>
                      <a:pt x="38005" y="8394"/>
                      <a:pt x="34007" y="10583"/>
                      <a:pt x="30009" y="12868"/>
                    </a:cubicBezTo>
                    <a:cubicBezTo>
                      <a:pt x="21822" y="17342"/>
                      <a:pt x="13730" y="21816"/>
                      <a:pt x="5543" y="26290"/>
                    </a:cubicBezTo>
                    <a:cubicBezTo>
                      <a:pt x="403" y="29146"/>
                      <a:pt x="-1692" y="36665"/>
                      <a:pt x="1545" y="41710"/>
                    </a:cubicBezTo>
                    <a:cubicBezTo>
                      <a:pt x="5067" y="47232"/>
                      <a:pt x="11255" y="48469"/>
                      <a:pt x="16967" y="45709"/>
                    </a:cubicBezTo>
                    <a:lnTo>
                      <a:pt x="16967" y="4570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0" name="Google Shape;620;p9"/>
              <p:cNvSpPr/>
              <p:nvPr/>
            </p:nvSpPr>
            <p:spPr>
              <a:xfrm>
                <a:off x="3459640" y="5004552"/>
                <a:ext cx="81496" cy="68791"/>
              </a:xfrm>
              <a:custGeom>
                <a:avLst/>
                <a:gdLst/>
                <a:ahLst/>
                <a:cxnLst/>
                <a:rect l="l" t="t" r="r" b="b"/>
                <a:pathLst>
                  <a:path w="81496" h="68791" extrusionOk="0">
                    <a:moveTo>
                      <a:pt x="15892" y="67232"/>
                    </a:moveTo>
                    <a:cubicBezTo>
                      <a:pt x="36549" y="52954"/>
                      <a:pt x="57778" y="39152"/>
                      <a:pt x="77484" y="23540"/>
                    </a:cubicBezTo>
                    <a:cubicBezTo>
                      <a:pt x="79959" y="21637"/>
                      <a:pt x="81673" y="16877"/>
                      <a:pt x="81482" y="13831"/>
                    </a:cubicBezTo>
                    <a:cubicBezTo>
                      <a:pt x="81292" y="10785"/>
                      <a:pt x="80435" y="8024"/>
                      <a:pt x="78531" y="5550"/>
                    </a:cubicBezTo>
                    <a:cubicBezTo>
                      <a:pt x="74723" y="695"/>
                      <a:pt x="66251" y="-2161"/>
                      <a:pt x="60825" y="2028"/>
                    </a:cubicBezTo>
                    <a:cubicBezTo>
                      <a:pt x="40738" y="17258"/>
                      <a:pt x="22080" y="34202"/>
                      <a:pt x="3040" y="50669"/>
                    </a:cubicBezTo>
                    <a:cubicBezTo>
                      <a:pt x="-958" y="54096"/>
                      <a:pt x="-767" y="60665"/>
                      <a:pt x="2184" y="64567"/>
                    </a:cubicBezTo>
                    <a:cubicBezTo>
                      <a:pt x="5135" y="68470"/>
                      <a:pt x="11513" y="70279"/>
                      <a:pt x="15892" y="67328"/>
                    </a:cubicBezTo>
                    <a:lnTo>
                      <a:pt x="15892" y="6732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1" name="Google Shape;621;p9"/>
              <p:cNvSpPr/>
              <p:nvPr/>
            </p:nvSpPr>
            <p:spPr>
              <a:xfrm>
                <a:off x="3505435" y="5083611"/>
                <a:ext cx="77335" cy="55296"/>
              </a:xfrm>
              <a:custGeom>
                <a:avLst/>
                <a:gdLst/>
                <a:ahLst/>
                <a:cxnLst/>
                <a:rect l="l" t="t" r="r" b="b"/>
                <a:pathLst>
                  <a:path w="77335" h="55296" extrusionOk="0">
                    <a:moveTo>
                      <a:pt x="9508" y="54901"/>
                    </a:moveTo>
                    <a:cubicBezTo>
                      <a:pt x="21027" y="50142"/>
                      <a:pt x="32165" y="44716"/>
                      <a:pt x="42732" y="38148"/>
                    </a:cubicBezTo>
                    <a:cubicBezTo>
                      <a:pt x="53298" y="31580"/>
                      <a:pt x="64817" y="25963"/>
                      <a:pt x="74337" y="17587"/>
                    </a:cubicBezTo>
                    <a:cubicBezTo>
                      <a:pt x="78430" y="13970"/>
                      <a:pt x="78240" y="6545"/>
                      <a:pt x="74337" y="2928"/>
                    </a:cubicBezTo>
                    <a:cubicBezTo>
                      <a:pt x="69958" y="-1071"/>
                      <a:pt x="64056" y="-880"/>
                      <a:pt x="59677" y="2928"/>
                    </a:cubicBezTo>
                    <a:cubicBezTo>
                      <a:pt x="51299" y="10352"/>
                      <a:pt x="43874" y="18729"/>
                      <a:pt x="34354" y="24821"/>
                    </a:cubicBezTo>
                    <a:cubicBezTo>
                      <a:pt x="24835" y="30913"/>
                      <a:pt x="14268" y="36434"/>
                      <a:pt x="3701" y="41003"/>
                    </a:cubicBezTo>
                    <a:cubicBezTo>
                      <a:pt x="274" y="42431"/>
                      <a:pt x="-773" y="47381"/>
                      <a:pt x="560" y="50522"/>
                    </a:cubicBezTo>
                    <a:cubicBezTo>
                      <a:pt x="1892" y="53664"/>
                      <a:pt x="5986" y="56329"/>
                      <a:pt x="9508" y="54901"/>
                    </a:cubicBezTo>
                    <a:lnTo>
                      <a:pt x="9508" y="5490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2" name="Google Shape;622;p9"/>
              <p:cNvSpPr/>
              <p:nvPr/>
            </p:nvSpPr>
            <p:spPr>
              <a:xfrm>
                <a:off x="3553604" y="5151501"/>
                <a:ext cx="73790" cy="47757"/>
              </a:xfrm>
              <a:custGeom>
                <a:avLst/>
                <a:gdLst/>
                <a:ahLst/>
                <a:cxnLst/>
                <a:rect l="l" t="t" r="r" b="b"/>
                <a:pathLst>
                  <a:path w="73790" h="47757" extrusionOk="0">
                    <a:moveTo>
                      <a:pt x="16076" y="44982"/>
                    </a:moveTo>
                    <a:cubicBezTo>
                      <a:pt x="16076" y="44982"/>
                      <a:pt x="17028" y="44221"/>
                      <a:pt x="17409" y="43840"/>
                    </a:cubicBezTo>
                    <a:cubicBezTo>
                      <a:pt x="16648" y="44411"/>
                      <a:pt x="17028" y="44125"/>
                      <a:pt x="17600" y="43744"/>
                    </a:cubicBezTo>
                    <a:cubicBezTo>
                      <a:pt x="18551" y="43078"/>
                      <a:pt x="19503" y="42317"/>
                      <a:pt x="20455" y="41650"/>
                    </a:cubicBezTo>
                    <a:cubicBezTo>
                      <a:pt x="22359" y="40318"/>
                      <a:pt x="24358" y="38985"/>
                      <a:pt x="26358" y="37748"/>
                    </a:cubicBezTo>
                    <a:cubicBezTo>
                      <a:pt x="28357" y="36510"/>
                      <a:pt x="30356" y="35368"/>
                      <a:pt x="32450" y="34321"/>
                    </a:cubicBezTo>
                    <a:cubicBezTo>
                      <a:pt x="33497" y="33845"/>
                      <a:pt x="34544" y="33274"/>
                      <a:pt x="35687" y="32798"/>
                    </a:cubicBezTo>
                    <a:cubicBezTo>
                      <a:pt x="36258" y="32512"/>
                      <a:pt x="36734" y="32322"/>
                      <a:pt x="37305" y="32131"/>
                    </a:cubicBezTo>
                    <a:cubicBezTo>
                      <a:pt x="35972" y="32703"/>
                      <a:pt x="36544" y="32417"/>
                      <a:pt x="37591" y="32131"/>
                    </a:cubicBezTo>
                    <a:cubicBezTo>
                      <a:pt x="41875" y="30418"/>
                      <a:pt x="46349" y="28895"/>
                      <a:pt x="50823" y="27753"/>
                    </a:cubicBezTo>
                    <a:cubicBezTo>
                      <a:pt x="55297" y="26610"/>
                      <a:pt x="60247" y="25658"/>
                      <a:pt x="64912" y="24135"/>
                    </a:cubicBezTo>
                    <a:cubicBezTo>
                      <a:pt x="70719" y="22136"/>
                      <a:pt x="74527" y="16901"/>
                      <a:pt x="73670" y="10714"/>
                    </a:cubicBezTo>
                    <a:cubicBezTo>
                      <a:pt x="72909" y="5193"/>
                      <a:pt x="67673" y="-614"/>
                      <a:pt x="61580" y="52"/>
                    </a:cubicBezTo>
                    <a:cubicBezTo>
                      <a:pt x="58248" y="433"/>
                      <a:pt x="55012" y="719"/>
                      <a:pt x="51870" y="1766"/>
                    </a:cubicBezTo>
                    <a:cubicBezTo>
                      <a:pt x="48729" y="2813"/>
                      <a:pt x="45492" y="4241"/>
                      <a:pt x="42446" y="5574"/>
                    </a:cubicBezTo>
                    <a:cubicBezTo>
                      <a:pt x="37781" y="7572"/>
                      <a:pt x="33212" y="9857"/>
                      <a:pt x="28833" y="12427"/>
                    </a:cubicBezTo>
                    <a:cubicBezTo>
                      <a:pt x="19599" y="17853"/>
                      <a:pt x="10650" y="24326"/>
                      <a:pt x="2749" y="31655"/>
                    </a:cubicBezTo>
                    <a:cubicBezTo>
                      <a:pt x="-869" y="34987"/>
                      <a:pt x="-964" y="41746"/>
                      <a:pt x="2749" y="45077"/>
                    </a:cubicBezTo>
                    <a:cubicBezTo>
                      <a:pt x="6842" y="48885"/>
                      <a:pt x="11983" y="48409"/>
                      <a:pt x="16172" y="45077"/>
                    </a:cubicBezTo>
                    <a:lnTo>
                      <a:pt x="16172" y="4507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3" name="Google Shape;623;p9"/>
              <p:cNvSpPr/>
              <p:nvPr/>
            </p:nvSpPr>
            <p:spPr>
              <a:xfrm>
                <a:off x="3603910" y="5204392"/>
                <a:ext cx="78387" cy="65335"/>
              </a:xfrm>
              <a:custGeom>
                <a:avLst/>
                <a:gdLst/>
                <a:ahLst/>
                <a:cxnLst/>
                <a:rect l="l" t="t" r="r" b="b"/>
                <a:pathLst>
                  <a:path w="78387" h="65335" extrusionOk="0">
                    <a:moveTo>
                      <a:pt x="16701" y="63768"/>
                    </a:moveTo>
                    <a:cubicBezTo>
                      <a:pt x="35169" y="51584"/>
                      <a:pt x="53922" y="39781"/>
                      <a:pt x="71439" y="26359"/>
                    </a:cubicBezTo>
                    <a:cubicBezTo>
                      <a:pt x="74485" y="23979"/>
                      <a:pt x="76865" y="21790"/>
                      <a:pt x="77912" y="17982"/>
                    </a:cubicBezTo>
                    <a:cubicBezTo>
                      <a:pt x="78864" y="14650"/>
                      <a:pt x="78388" y="10176"/>
                      <a:pt x="76484" y="7131"/>
                    </a:cubicBezTo>
                    <a:cubicBezTo>
                      <a:pt x="72676" y="1229"/>
                      <a:pt x="63633" y="-2579"/>
                      <a:pt x="57254" y="2086"/>
                    </a:cubicBezTo>
                    <a:cubicBezTo>
                      <a:pt x="38501" y="15793"/>
                      <a:pt x="20889" y="31214"/>
                      <a:pt x="3183" y="46253"/>
                    </a:cubicBezTo>
                    <a:cubicBezTo>
                      <a:pt x="-1006" y="49871"/>
                      <a:pt x="-815" y="56820"/>
                      <a:pt x="2326" y="60913"/>
                    </a:cubicBezTo>
                    <a:cubicBezTo>
                      <a:pt x="5468" y="65006"/>
                      <a:pt x="12036" y="66910"/>
                      <a:pt x="16701" y="63768"/>
                    </a:cubicBezTo>
                    <a:lnTo>
                      <a:pt x="16701" y="637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4" name="Google Shape;624;p9"/>
              <p:cNvSpPr/>
              <p:nvPr/>
            </p:nvSpPr>
            <p:spPr>
              <a:xfrm>
                <a:off x="3694420" y="5229077"/>
                <a:ext cx="45359" cy="89373"/>
              </a:xfrm>
              <a:custGeom>
                <a:avLst/>
                <a:gdLst/>
                <a:ahLst/>
                <a:cxnLst/>
                <a:rect l="l" t="t" r="r" b="b"/>
                <a:pathLst>
                  <a:path w="45359" h="89373" extrusionOk="0">
                    <a:moveTo>
                      <a:pt x="17388" y="82871"/>
                    </a:moveTo>
                    <a:cubicBezTo>
                      <a:pt x="21767" y="71734"/>
                      <a:pt x="26051" y="60597"/>
                      <a:pt x="30621" y="49555"/>
                    </a:cubicBezTo>
                    <a:cubicBezTo>
                      <a:pt x="35190" y="38513"/>
                      <a:pt x="39188" y="27661"/>
                      <a:pt x="43853" y="18142"/>
                    </a:cubicBezTo>
                    <a:cubicBezTo>
                      <a:pt x="47090" y="11669"/>
                      <a:pt x="45090" y="3864"/>
                      <a:pt x="38046" y="913"/>
                    </a:cubicBezTo>
                    <a:cubicBezTo>
                      <a:pt x="31668" y="-1752"/>
                      <a:pt x="23290" y="1579"/>
                      <a:pt x="21672" y="8814"/>
                    </a:cubicBezTo>
                    <a:cubicBezTo>
                      <a:pt x="18911" y="20617"/>
                      <a:pt x="15008" y="32040"/>
                      <a:pt x="11391" y="43653"/>
                    </a:cubicBezTo>
                    <a:cubicBezTo>
                      <a:pt x="7774" y="55266"/>
                      <a:pt x="4156" y="66689"/>
                      <a:pt x="348" y="78207"/>
                    </a:cubicBezTo>
                    <a:cubicBezTo>
                      <a:pt x="-1080" y="82776"/>
                      <a:pt x="2062" y="87821"/>
                      <a:pt x="6536" y="89058"/>
                    </a:cubicBezTo>
                    <a:cubicBezTo>
                      <a:pt x="11486" y="90391"/>
                      <a:pt x="15675" y="87345"/>
                      <a:pt x="17388" y="82871"/>
                    </a:cubicBezTo>
                    <a:lnTo>
                      <a:pt x="17388" y="8287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5" name="Google Shape;625;p9"/>
              <p:cNvSpPr/>
              <p:nvPr/>
            </p:nvSpPr>
            <p:spPr>
              <a:xfrm>
                <a:off x="3790763" y="5232252"/>
                <a:ext cx="26621" cy="70143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70143" extrusionOk="0">
                    <a:moveTo>
                      <a:pt x="24714" y="61895"/>
                    </a:moveTo>
                    <a:cubicBezTo>
                      <a:pt x="24714" y="53804"/>
                      <a:pt x="24905" y="45618"/>
                      <a:pt x="24905" y="37527"/>
                    </a:cubicBezTo>
                    <a:cubicBezTo>
                      <a:pt x="24905" y="33529"/>
                      <a:pt x="25095" y="29531"/>
                      <a:pt x="25381" y="25628"/>
                    </a:cubicBezTo>
                    <a:cubicBezTo>
                      <a:pt x="25476" y="23724"/>
                      <a:pt x="25666" y="21821"/>
                      <a:pt x="25762" y="19917"/>
                    </a:cubicBezTo>
                    <a:cubicBezTo>
                      <a:pt x="25857" y="17156"/>
                      <a:pt x="25000" y="21725"/>
                      <a:pt x="25952" y="19536"/>
                    </a:cubicBezTo>
                    <a:cubicBezTo>
                      <a:pt x="26809" y="17727"/>
                      <a:pt x="26523" y="15252"/>
                      <a:pt x="26618" y="13253"/>
                    </a:cubicBezTo>
                    <a:cubicBezTo>
                      <a:pt x="26809" y="5162"/>
                      <a:pt x="19193" y="-930"/>
                      <a:pt x="11482" y="117"/>
                    </a:cubicBezTo>
                    <a:cubicBezTo>
                      <a:pt x="7865" y="593"/>
                      <a:pt x="5009" y="2212"/>
                      <a:pt x="2724" y="5162"/>
                    </a:cubicBezTo>
                    <a:cubicBezTo>
                      <a:pt x="-37" y="8779"/>
                      <a:pt x="-417" y="12397"/>
                      <a:pt x="344" y="16871"/>
                    </a:cubicBezTo>
                    <a:cubicBezTo>
                      <a:pt x="630" y="18489"/>
                      <a:pt x="915" y="19726"/>
                      <a:pt x="1582" y="21154"/>
                    </a:cubicBezTo>
                    <a:cubicBezTo>
                      <a:pt x="2438" y="23153"/>
                      <a:pt x="2438" y="23248"/>
                      <a:pt x="1677" y="21344"/>
                    </a:cubicBezTo>
                    <a:cubicBezTo>
                      <a:pt x="1677" y="21821"/>
                      <a:pt x="1867" y="22296"/>
                      <a:pt x="1963" y="22772"/>
                    </a:cubicBezTo>
                    <a:cubicBezTo>
                      <a:pt x="2343" y="24771"/>
                      <a:pt x="2819" y="26770"/>
                      <a:pt x="3200" y="28769"/>
                    </a:cubicBezTo>
                    <a:cubicBezTo>
                      <a:pt x="3962" y="32672"/>
                      <a:pt x="4628" y="36480"/>
                      <a:pt x="5199" y="40382"/>
                    </a:cubicBezTo>
                    <a:cubicBezTo>
                      <a:pt x="6342" y="48378"/>
                      <a:pt x="7484" y="56279"/>
                      <a:pt x="8721" y="64275"/>
                    </a:cubicBezTo>
                    <a:cubicBezTo>
                      <a:pt x="9293" y="68273"/>
                      <a:pt x="14052" y="70558"/>
                      <a:pt x="17670" y="70082"/>
                    </a:cubicBezTo>
                    <a:cubicBezTo>
                      <a:pt x="21668" y="69510"/>
                      <a:pt x="24714" y="66179"/>
                      <a:pt x="24714" y="62086"/>
                    </a:cubicBezTo>
                    <a:lnTo>
                      <a:pt x="24714" y="6208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6" name="Google Shape;626;p9"/>
              <p:cNvSpPr/>
              <p:nvPr/>
            </p:nvSpPr>
            <p:spPr>
              <a:xfrm>
                <a:off x="3854919" y="5216004"/>
                <a:ext cx="54622" cy="77257"/>
              </a:xfrm>
              <a:custGeom>
                <a:avLst/>
                <a:gdLst/>
                <a:ahLst/>
                <a:cxnLst/>
                <a:rect l="l" t="t" r="r" b="b"/>
                <a:pathLst>
                  <a:path w="54622" h="77257" extrusionOk="0">
                    <a:moveTo>
                      <a:pt x="53279" y="60248"/>
                    </a:moveTo>
                    <a:cubicBezTo>
                      <a:pt x="48805" y="51395"/>
                      <a:pt x="44236" y="42543"/>
                      <a:pt x="39762" y="33785"/>
                    </a:cubicBezTo>
                    <a:cubicBezTo>
                      <a:pt x="37572" y="29501"/>
                      <a:pt x="35383" y="25218"/>
                      <a:pt x="33383" y="20934"/>
                    </a:cubicBezTo>
                    <a:cubicBezTo>
                      <a:pt x="31194" y="16270"/>
                      <a:pt x="29195" y="11511"/>
                      <a:pt x="26434" y="7132"/>
                    </a:cubicBezTo>
                    <a:cubicBezTo>
                      <a:pt x="22531" y="754"/>
                      <a:pt x="13487" y="-2292"/>
                      <a:pt x="6919" y="1992"/>
                    </a:cubicBezTo>
                    <a:cubicBezTo>
                      <a:pt x="350" y="6275"/>
                      <a:pt x="-1934" y="14461"/>
                      <a:pt x="1778" y="21505"/>
                    </a:cubicBezTo>
                    <a:cubicBezTo>
                      <a:pt x="4158" y="26075"/>
                      <a:pt x="7204" y="30168"/>
                      <a:pt x="10060" y="34451"/>
                    </a:cubicBezTo>
                    <a:cubicBezTo>
                      <a:pt x="12726" y="38449"/>
                      <a:pt x="15296" y="42447"/>
                      <a:pt x="17866" y="46540"/>
                    </a:cubicBezTo>
                    <a:cubicBezTo>
                      <a:pt x="23197" y="54917"/>
                      <a:pt x="28433" y="63294"/>
                      <a:pt x="33764" y="71671"/>
                    </a:cubicBezTo>
                    <a:cubicBezTo>
                      <a:pt x="36906" y="76620"/>
                      <a:pt x="43950" y="79095"/>
                      <a:pt x="49186" y="75668"/>
                    </a:cubicBezTo>
                    <a:cubicBezTo>
                      <a:pt x="54422" y="72242"/>
                      <a:pt x="56135" y="65864"/>
                      <a:pt x="53184" y="60248"/>
                    </a:cubicBezTo>
                    <a:lnTo>
                      <a:pt x="53184" y="6024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7" name="Google Shape;627;p9"/>
              <p:cNvSpPr/>
              <p:nvPr/>
            </p:nvSpPr>
            <p:spPr>
              <a:xfrm>
                <a:off x="3914239" y="5180949"/>
                <a:ext cx="63350" cy="51478"/>
              </a:xfrm>
              <a:custGeom>
                <a:avLst/>
                <a:gdLst/>
                <a:ahLst/>
                <a:cxnLst/>
                <a:rect l="l" t="t" r="r" b="b"/>
                <a:pathLst>
                  <a:path w="63350" h="51478" extrusionOk="0">
                    <a:moveTo>
                      <a:pt x="61264" y="38855"/>
                    </a:moveTo>
                    <a:cubicBezTo>
                      <a:pt x="54791" y="33525"/>
                      <a:pt x="48222" y="28194"/>
                      <a:pt x="41749" y="22864"/>
                    </a:cubicBezTo>
                    <a:cubicBezTo>
                      <a:pt x="38512" y="20198"/>
                      <a:pt x="35275" y="17533"/>
                      <a:pt x="32134" y="14677"/>
                    </a:cubicBezTo>
                    <a:cubicBezTo>
                      <a:pt x="30706" y="13345"/>
                      <a:pt x="29278" y="12012"/>
                      <a:pt x="27850" y="10679"/>
                    </a:cubicBezTo>
                    <a:cubicBezTo>
                      <a:pt x="27564" y="10394"/>
                      <a:pt x="25375" y="8680"/>
                      <a:pt x="25375" y="8394"/>
                    </a:cubicBezTo>
                    <a:cubicBezTo>
                      <a:pt x="26232" y="9632"/>
                      <a:pt x="26327" y="9822"/>
                      <a:pt x="25756" y="8775"/>
                    </a:cubicBezTo>
                    <a:cubicBezTo>
                      <a:pt x="25470" y="8299"/>
                      <a:pt x="25184" y="7919"/>
                      <a:pt x="24994" y="7443"/>
                    </a:cubicBezTo>
                    <a:lnTo>
                      <a:pt x="26708" y="13820"/>
                    </a:lnTo>
                    <a:lnTo>
                      <a:pt x="26708" y="13345"/>
                    </a:lnTo>
                    <a:cubicBezTo>
                      <a:pt x="27088" y="8014"/>
                      <a:pt x="23185" y="3064"/>
                      <a:pt x="18521" y="1065"/>
                    </a:cubicBezTo>
                    <a:cubicBezTo>
                      <a:pt x="12904" y="-1315"/>
                      <a:pt x="6526" y="399"/>
                      <a:pt x="2813" y="5158"/>
                    </a:cubicBezTo>
                    <a:cubicBezTo>
                      <a:pt x="-423" y="9346"/>
                      <a:pt x="-995" y="15343"/>
                      <a:pt x="1766" y="20008"/>
                    </a:cubicBezTo>
                    <a:cubicBezTo>
                      <a:pt x="2909" y="21912"/>
                      <a:pt x="4717" y="23625"/>
                      <a:pt x="6526" y="24767"/>
                    </a:cubicBezTo>
                    <a:cubicBezTo>
                      <a:pt x="9096" y="26385"/>
                      <a:pt x="13951" y="27242"/>
                      <a:pt x="16807" y="26100"/>
                    </a:cubicBezTo>
                    <a:lnTo>
                      <a:pt x="17283" y="25909"/>
                    </a:lnTo>
                    <a:lnTo>
                      <a:pt x="13951" y="26385"/>
                    </a:lnTo>
                    <a:lnTo>
                      <a:pt x="14618" y="26385"/>
                    </a:lnTo>
                    <a:cubicBezTo>
                      <a:pt x="13571" y="26385"/>
                      <a:pt x="12428" y="26195"/>
                      <a:pt x="11381" y="26005"/>
                    </a:cubicBezTo>
                    <a:cubicBezTo>
                      <a:pt x="11857" y="26100"/>
                      <a:pt x="12428" y="26290"/>
                      <a:pt x="12904" y="26385"/>
                    </a:cubicBezTo>
                    <a:cubicBezTo>
                      <a:pt x="11476" y="25719"/>
                      <a:pt x="11381" y="25624"/>
                      <a:pt x="12428" y="26290"/>
                    </a:cubicBezTo>
                    <a:cubicBezTo>
                      <a:pt x="13380" y="26861"/>
                      <a:pt x="14427" y="27337"/>
                      <a:pt x="15379" y="27909"/>
                    </a:cubicBezTo>
                    <a:cubicBezTo>
                      <a:pt x="17093" y="28860"/>
                      <a:pt x="18806" y="29812"/>
                      <a:pt x="20615" y="30764"/>
                    </a:cubicBezTo>
                    <a:cubicBezTo>
                      <a:pt x="24233" y="32763"/>
                      <a:pt x="27660" y="34952"/>
                      <a:pt x="31087" y="37142"/>
                    </a:cubicBezTo>
                    <a:cubicBezTo>
                      <a:pt x="38131" y="41616"/>
                      <a:pt x="45176" y="45995"/>
                      <a:pt x="52220" y="50468"/>
                    </a:cubicBezTo>
                    <a:cubicBezTo>
                      <a:pt x="55362" y="52467"/>
                      <a:pt x="59550" y="51325"/>
                      <a:pt x="61740" y="48565"/>
                    </a:cubicBezTo>
                    <a:cubicBezTo>
                      <a:pt x="63929" y="45804"/>
                      <a:pt x="64025" y="41235"/>
                      <a:pt x="61169" y="38855"/>
                    </a:cubicBezTo>
                    <a:lnTo>
                      <a:pt x="61169" y="38855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8" name="Google Shape;628;p9"/>
              <p:cNvSpPr/>
              <p:nvPr/>
            </p:nvSpPr>
            <p:spPr>
              <a:xfrm>
                <a:off x="3943126" y="5129548"/>
                <a:ext cx="84448" cy="25741"/>
              </a:xfrm>
              <a:custGeom>
                <a:avLst/>
                <a:gdLst/>
                <a:ahLst/>
                <a:cxnLst/>
                <a:rect l="l" t="t" r="r" b="b"/>
                <a:pathLst>
                  <a:path w="84448" h="25741" extrusionOk="0">
                    <a:moveTo>
                      <a:pt x="75405" y="3252"/>
                    </a:moveTo>
                    <a:cubicBezTo>
                      <a:pt x="54557" y="2110"/>
                      <a:pt x="33709" y="1063"/>
                      <a:pt x="12861" y="16"/>
                    </a:cubicBezTo>
                    <a:cubicBezTo>
                      <a:pt x="6102" y="-365"/>
                      <a:pt x="-276" y="6108"/>
                      <a:pt x="9" y="12867"/>
                    </a:cubicBezTo>
                    <a:cubicBezTo>
                      <a:pt x="295" y="19625"/>
                      <a:pt x="5626" y="26193"/>
                      <a:pt x="12861" y="25717"/>
                    </a:cubicBezTo>
                    <a:cubicBezTo>
                      <a:pt x="33709" y="24290"/>
                      <a:pt x="54557" y="22861"/>
                      <a:pt x="75405" y="21434"/>
                    </a:cubicBezTo>
                    <a:cubicBezTo>
                      <a:pt x="80260" y="21053"/>
                      <a:pt x="84448" y="17531"/>
                      <a:pt x="84448" y="12391"/>
                    </a:cubicBezTo>
                    <a:cubicBezTo>
                      <a:pt x="84448" y="7251"/>
                      <a:pt x="80260" y="3633"/>
                      <a:pt x="75405" y="3348"/>
                    </a:cubicBezTo>
                    <a:lnTo>
                      <a:pt x="75405" y="334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9" name="Google Shape;629;p9"/>
              <p:cNvSpPr/>
              <p:nvPr/>
            </p:nvSpPr>
            <p:spPr>
              <a:xfrm>
                <a:off x="3906149" y="4976928"/>
                <a:ext cx="72968" cy="44559"/>
              </a:xfrm>
              <a:custGeom>
                <a:avLst/>
                <a:gdLst/>
                <a:ahLst/>
                <a:cxnLst/>
                <a:rect l="l" t="t" r="r" b="b"/>
                <a:pathLst>
                  <a:path w="72968" h="44559" extrusionOk="0">
                    <a:moveTo>
                      <a:pt x="62880" y="142"/>
                    </a:moveTo>
                    <a:cubicBezTo>
                      <a:pt x="53170" y="1094"/>
                      <a:pt x="43555" y="2998"/>
                      <a:pt x="34416" y="6329"/>
                    </a:cubicBezTo>
                    <a:cubicBezTo>
                      <a:pt x="29561" y="8138"/>
                      <a:pt x="24801" y="10137"/>
                      <a:pt x="20232" y="12517"/>
                    </a:cubicBezTo>
                    <a:cubicBezTo>
                      <a:pt x="18233" y="13564"/>
                      <a:pt x="16329" y="14706"/>
                      <a:pt x="14235" y="15658"/>
                    </a:cubicBezTo>
                    <a:cubicBezTo>
                      <a:pt x="13187" y="16134"/>
                      <a:pt x="12140" y="16515"/>
                      <a:pt x="11188" y="17086"/>
                    </a:cubicBezTo>
                    <a:cubicBezTo>
                      <a:pt x="9760" y="17847"/>
                      <a:pt x="13473" y="16419"/>
                      <a:pt x="12045" y="16705"/>
                    </a:cubicBezTo>
                    <a:cubicBezTo>
                      <a:pt x="11474" y="16800"/>
                      <a:pt x="10808" y="17086"/>
                      <a:pt x="10141" y="17276"/>
                    </a:cubicBezTo>
                    <a:cubicBezTo>
                      <a:pt x="812" y="20227"/>
                      <a:pt x="-3186" y="31269"/>
                      <a:pt x="2906" y="39170"/>
                    </a:cubicBezTo>
                    <a:cubicBezTo>
                      <a:pt x="8999" y="47071"/>
                      <a:pt x="20708" y="46024"/>
                      <a:pt x="25944" y="37742"/>
                    </a:cubicBezTo>
                    <a:cubicBezTo>
                      <a:pt x="26229" y="37266"/>
                      <a:pt x="26515" y="36885"/>
                      <a:pt x="26801" y="36409"/>
                    </a:cubicBezTo>
                    <a:cubicBezTo>
                      <a:pt x="27562" y="35267"/>
                      <a:pt x="27372" y="35553"/>
                      <a:pt x="26229" y="37171"/>
                    </a:cubicBezTo>
                    <a:cubicBezTo>
                      <a:pt x="26229" y="37171"/>
                      <a:pt x="28419" y="35077"/>
                      <a:pt x="28609" y="34886"/>
                    </a:cubicBezTo>
                    <a:cubicBezTo>
                      <a:pt x="28990" y="34505"/>
                      <a:pt x="29466" y="34125"/>
                      <a:pt x="29847" y="33744"/>
                    </a:cubicBezTo>
                    <a:cubicBezTo>
                      <a:pt x="28514" y="34791"/>
                      <a:pt x="28419" y="34886"/>
                      <a:pt x="29466" y="34125"/>
                    </a:cubicBezTo>
                    <a:cubicBezTo>
                      <a:pt x="30228" y="33744"/>
                      <a:pt x="30894" y="33173"/>
                      <a:pt x="31560" y="32792"/>
                    </a:cubicBezTo>
                    <a:cubicBezTo>
                      <a:pt x="35273" y="30508"/>
                      <a:pt x="39081" y="28413"/>
                      <a:pt x="42984" y="26605"/>
                    </a:cubicBezTo>
                    <a:cubicBezTo>
                      <a:pt x="43555" y="26319"/>
                      <a:pt x="46411" y="24986"/>
                      <a:pt x="43841" y="26224"/>
                    </a:cubicBezTo>
                    <a:cubicBezTo>
                      <a:pt x="44888" y="25748"/>
                      <a:pt x="45935" y="25367"/>
                      <a:pt x="46982" y="24986"/>
                    </a:cubicBezTo>
                    <a:cubicBezTo>
                      <a:pt x="48981" y="24225"/>
                      <a:pt x="50980" y="23559"/>
                      <a:pt x="52979" y="22988"/>
                    </a:cubicBezTo>
                    <a:cubicBezTo>
                      <a:pt x="57168" y="21750"/>
                      <a:pt x="61357" y="20703"/>
                      <a:pt x="65641" y="19941"/>
                    </a:cubicBezTo>
                    <a:cubicBezTo>
                      <a:pt x="70591" y="19085"/>
                      <a:pt x="73542" y="13373"/>
                      <a:pt x="72876" y="8804"/>
                    </a:cubicBezTo>
                    <a:cubicBezTo>
                      <a:pt x="72209" y="4235"/>
                      <a:pt x="67925" y="-524"/>
                      <a:pt x="62880" y="47"/>
                    </a:cubicBezTo>
                    <a:lnTo>
                      <a:pt x="62880" y="4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0" name="Google Shape;630;p9"/>
              <p:cNvSpPr/>
              <p:nvPr/>
            </p:nvSpPr>
            <p:spPr>
              <a:xfrm>
                <a:off x="3850874" y="4903921"/>
                <a:ext cx="74968" cy="50991"/>
              </a:xfrm>
              <a:custGeom>
                <a:avLst/>
                <a:gdLst/>
                <a:ahLst/>
                <a:cxnLst/>
                <a:rect l="l" t="t" r="r" b="b"/>
                <a:pathLst>
                  <a:path w="74968" h="50991" extrusionOk="0">
                    <a:moveTo>
                      <a:pt x="59895" y="1377"/>
                    </a:moveTo>
                    <a:cubicBezTo>
                      <a:pt x="52089" y="7088"/>
                      <a:pt x="43807" y="12038"/>
                      <a:pt x="35049" y="16131"/>
                    </a:cubicBezTo>
                    <a:cubicBezTo>
                      <a:pt x="34002" y="16607"/>
                      <a:pt x="32860" y="17178"/>
                      <a:pt x="31812" y="17654"/>
                    </a:cubicBezTo>
                    <a:cubicBezTo>
                      <a:pt x="31241" y="17940"/>
                      <a:pt x="30670" y="18130"/>
                      <a:pt x="30194" y="18416"/>
                    </a:cubicBezTo>
                    <a:cubicBezTo>
                      <a:pt x="28671" y="19082"/>
                      <a:pt x="32098" y="17654"/>
                      <a:pt x="30575" y="18225"/>
                    </a:cubicBezTo>
                    <a:cubicBezTo>
                      <a:pt x="28385" y="19082"/>
                      <a:pt x="26196" y="19939"/>
                      <a:pt x="23911" y="20795"/>
                    </a:cubicBezTo>
                    <a:cubicBezTo>
                      <a:pt x="19246" y="22509"/>
                      <a:pt x="14582" y="23746"/>
                      <a:pt x="9727" y="24603"/>
                    </a:cubicBezTo>
                    <a:cubicBezTo>
                      <a:pt x="1730" y="26031"/>
                      <a:pt x="-1887" y="36026"/>
                      <a:pt x="969" y="42784"/>
                    </a:cubicBezTo>
                    <a:cubicBezTo>
                      <a:pt x="2397" y="46116"/>
                      <a:pt x="4777" y="48496"/>
                      <a:pt x="8108" y="49923"/>
                    </a:cubicBezTo>
                    <a:cubicBezTo>
                      <a:pt x="12392" y="51732"/>
                      <a:pt x="16010" y="51066"/>
                      <a:pt x="20103" y="49257"/>
                    </a:cubicBezTo>
                    <a:cubicBezTo>
                      <a:pt x="21150" y="48781"/>
                      <a:pt x="22198" y="48305"/>
                      <a:pt x="23245" y="47829"/>
                    </a:cubicBezTo>
                    <a:cubicBezTo>
                      <a:pt x="23816" y="47544"/>
                      <a:pt x="24292" y="47353"/>
                      <a:pt x="24863" y="47068"/>
                    </a:cubicBezTo>
                    <a:cubicBezTo>
                      <a:pt x="25910" y="46592"/>
                      <a:pt x="25910" y="46592"/>
                      <a:pt x="24863" y="46973"/>
                    </a:cubicBezTo>
                    <a:cubicBezTo>
                      <a:pt x="23625" y="47448"/>
                      <a:pt x="23911" y="47353"/>
                      <a:pt x="25720" y="46592"/>
                    </a:cubicBezTo>
                    <a:cubicBezTo>
                      <a:pt x="28290" y="45545"/>
                      <a:pt x="30765" y="44402"/>
                      <a:pt x="33335" y="43260"/>
                    </a:cubicBezTo>
                    <a:cubicBezTo>
                      <a:pt x="37905" y="41071"/>
                      <a:pt x="42284" y="38691"/>
                      <a:pt x="46663" y="36121"/>
                    </a:cubicBezTo>
                    <a:cubicBezTo>
                      <a:pt x="55707" y="30695"/>
                      <a:pt x="64179" y="24222"/>
                      <a:pt x="72080" y="17178"/>
                    </a:cubicBezTo>
                    <a:cubicBezTo>
                      <a:pt x="75793" y="13846"/>
                      <a:pt x="75793" y="7754"/>
                      <a:pt x="72842" y="4042"/>
                    </a:cubicBezTo>
                    <a:cubicBezTo>
                      <a:pt x="69891" y="330"/>
                      <a:pt x="63989" y="-1479"/>
                      <a:pt x="59895" y="1472"/>
                    </a:cubicBezTo>
                    <a:lnTo>
                      <a:pt x="59895" y="147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1" name="Google Shape;631;p9"/>
              <p:cNvSpPr/>
              <p:nvPr/>
            </p:nvSpPr>
            <p:spPr>
              <a:xfrm>
                <a:off x="3796962" y="4816485"/>
                <a:ext cx="67114" cy="65112"/>
              </a:xfrm>
              <a:custGeom>
                <a:avLst/>
                <a:gdLst/>
                <a:ahLst/>
                <a:cxnLst/>
                <a:rect l="l" t="t" r="r" b="b"/>
                <a:pathLst>
                  <a:path w="67114" h="65112" extrusionOk="0">
                    <a:moveTo>
                      <a:pt x="44314" y="3713"/>
                    </a:moveTo>
                    <a:cubicBezTo>
                      <a:pt x="30891" y="16088"/>
                      <a:pt x="17564" y="28462"/>
                      <a:pt x="4141" y="40932"/>
                    </a:cubicBezTo>
                    <a:cubicBezTo>
                      <a:pt x="-1380" y="45977"/>
                      <a:pt x="-1380" y="56067"/>
                      <a:pt x="4141" y="61112"/>
                    </a:cubicBezTo>
                    <a:cubicBezTo>
                      <a:pt x="9662" y="66157"/>
                      <a:pt x="18611" y="66728"/>
                      <a:pt x="24323" y="61112"/>
                    </a:cubicBezTo>
                    <a:cubicBezTo>
                      <a:pt x="37269" y="48261"/>
                      <a:pt x="50311" y="35506"/>
                      <a:pt x="63258" y="22656"/>
                    </a:cubicBezTo>
                    <a:cubicBezTo>
                      <a:pt x="68208" y="17706"/>
                      <a:pt x="68589" y="8567"/>
                      <a:pt x="63258" y="3713"/>
                    </a:cubicBezTo>
                    <a:cubicBezTo>
                      <a:pt x="57927" y="-1142"/>
                      <a:pt x="49835" y="-1332"/>
                      <a:pt x="44314" y="3713"/>
                    </a:cubicBezTo>
                    <a:lnTo>
                      <a:pt x="44314" y="371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2" name="Google Shape;632;p9"/>
              <p:cNvSpPr/>
              <p:nvPr/>
            </p:nvSpPr>
            <p:spPr>
              <a:xfrm>
                <a:off x="3755777" y="4766929"/>
                <a:ext cx="59155" cy="48033"/>
              </a:xfrm>
              <a:custGeom>
                <a:avLst/>
                <a:gdLst/>
                <a:ahLst/>
                <a:cxnLst/>
                <a:rect l="l" t="t" r="r" b="b"/>
                <a:pathLst>
                  <a:path w="59155" h="48033" extrusionOk="0">
                    <a:moveTo>
                      <a:pt x="47896" y="1010"/>
                    </a:moveTo>
                    <a:cubicBezTo>
                      <a:pt x="41613" y="4722"/>
                      <a:pt x="35235" y="8339"/>
                      <a:pt x="28952" y="12147"/>
                    </a:cubicBezTo>
                    <a:cubicBezTo>
                      <a:pt x="25905" y="13955"/>
                      <a:pt x="22954" y="15764"/>
                      <a:pt x="19908" y="17668"/>
                    </a:cubicBezTo>
                    <a:cubicBezTo>
                      <a:pt x="18385" y="18620"/>
                      <a:pt x="16862" y="19476"/>
                      <a:pt x="15339" y="20428"/>
                    </a:cubicBezTo>
                    <a:cubicBezTo>
                      <a:pt x="14863" y="20714"/>
                      <a:pt x="14482" y="20904"/>
                      <a:pt x="14006" y="21190"/>
                    </a:cubicBezTo>
                    <a:cubicBezTo>
                      <a:pt x="15529" y="20619"/>
                      <a:pt x="15719" y="20523"/>
                      <a:pt x="14577" y="20999"/>
                    </a:cubicBezTo>
                    <a:cubicBezTo>
                      <a:pt x="13720" y="21380"/>
                      <a:pt x="12768" y="21666"/>
                      <a:pt x="11912" y="22046"/>
                    </a:cubicBezTo>
                    <a:lnTo>
                      <a:pt x="15053" y="21666"/>
                    </a:lnTo>
                    <a:cubicBezTo>
                      <a:pt x="14387" y="21666"/>
                      <a:pt x="13816" y="21666"/>
                      <a:pt x="13149" y="21761"/>
                    </a:cubicBezTo>
                    <a:cubicBezTo>
                      <a:pt x="8389" y="22046"/>
                      <a:pt x="4296" y="24045"/>
                      <a:pt x="1821" y="28234"/>
                    </a:cubicBezTo>
                    <a:cubicBezTo>
                      <a:pt x="-654" y="32422"/>
                      <a:pt x="-559" y="37467"/>
                      <a:pt x="1821" y="41561"/>
                    </a:cubicBezTo>
                    <a:cubicBezTo>
                      <a:pt x="4201" y="45654"/>
                      <a:pt x="8580" y="48033"/>
                      <a:pt x="13149" y="48033"/>
                    </a:cubicBezTo>
                    <a:cubicBezTo>
                      <a:pt x="17338" y="48033"/>
                      <a:pt x="22764" y="45654"/>
                      <a:pt x="24478" y="41561"/>
                    </a:cubicBezTo>
                    <a:cubicBezTo>
                      <a:pt x="24763" y="40894"/>
                      <a:pt x="25049" y="40323"/>
                      <a:pt x="25334" y="39657"/>
                    </a:cubicBezTo>
                    <a:lnTo>
                      <a:pt x="23430" y="42036"/>
                    </a:lnTo>
                    <a:cubicBezTo>
                      <a:pt x="28095" y="36325"/>
                      <a:pt x="34378" y="32042"/>
                      <a:pt x="39995" y="27377"/>
                    </a:cubicBezTo>
                    <a:cubicBezTo>
                      <a:pt x="45611" y="22713"/>
                      <a:pt x="51323" y="17953"/>
                      <a:pt x="56939" y="13099"/>
                    </a:cubicBezTo>
                    <a:cubicBezTo>
                      <a:pt x="59891" y="10624"/>
                      <a:pt x="59700" y="5769"/>
                      <a:pt x="57511" y="3008"/>
                    </a:cubicBezTo>
                    <a:cubicBezTo>
                      <a:pt x="55226" y="-38"/>
                      <a:pt x="50942" y="-894"/>
                      <a:pt x="47610" y="1010"/>
                    </a:cubicBezTo>
                    <a:lnTo>
                      <a:pt x="47610" y="10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3" name="Google Shape;633;p9"/>
              <p:cNvSpPr/>
              <p:nvPr/>
            </p:nvSpPr>
            <p:spPr>
              <a:xfrm>
                <a:off x="3708734" y="4696774"/>
                <a:ext cx="58244" cy="47814"/>
              </a:xfrm>
              <a:custGeom>
                <a:avLst/>
                <a:gdLst/>
                <a:ahLst/>
                <a:cxnLst/>
                <a:rect l="l" t="t" r="r" b="b"/>
                <a:pathLst>
                  <a:path w="58244" h="47814" extrusionOk="0">
                    <a:moveTo>
                      <a:pt x="47056" y="1105"/>
                    </a:moveTo>
                    <a:cubicBezTo>
                      <a:pt x="40392" y="5198"/>
                      <a:pt x="33728" y="9291"/>
                      <a:pt x="27065" y="13385"/>
                    </a:cubicBezTo>
                    <a:cubicBezTo>
                      <a:pt x="23828" y="15383"/>
                      <a:pt x="20591" y="17383"/>
                      <a:pt x="17355" y="19286"/>
                    </a:cubicBezTo>
                    <a:cubicBezTo>
                      <a:pt x="13928" y="21380"/>
                      <a:pt x="10024" y="22808"/>
                      <a:pt x="6312" y="24427"/>
                    </a:cubicBezTo>
                    <a:cubicBezTo>
                      <a:pt x="3361" y="25759"/>
                      <a:pt x="1457" y="28996"/>
                      <a:pt x="505" y="31947"/>
                    </a:cubicBezTo>
                    <a:cubicBezTo>
                      <a:pt x="-733" y="35754"/>
                      <a:pt x="410" y="39847"/>
                      <a:pt x="2790" y="42893"/>
                    </a:cubicBezTo>
                    <a:cubicBezTo>
                      <a:pt x="7169" y="48510"/>
                      <a:pt x="16498" y="49842"/>
                      <a:pt x="21638" y="44131"/>
                    </a:cubicBezTo>
                    <a:cubicBezTo>
                      <a:pt x="24304" y="41180"/>
                      <a:pt x="26779" y="37944"/>
                      <a:pt x="29825" y="35278"/>
                    </a:cubicBezTo>
                    <a:cubicBezTo>
                      <a:pt x="32681" y="32803"/>
                      <a:pt x="35537" y="30424"/>
                      <a:pt x="38393" y="27949"/>
                    </a:cubicBezTo>
                    <a:cubicBezTo>
                      <a:pt x="44295" y="22903"/>
                      <a:pt x="50197" y="17858"/>
                      <a:pt x="56099" y="12718"/>
                    </a:cubicBezTo>
                    <a:cubicBezTo>
                      <a:pt x="58955" y="10338"/>
                      <a:pt x="58765" y="5674"/>
                      <a:pt x="56671" y="2914"/>
                    </a:cubicBezTo>
                    <a:cubicBezTo>
                      <a:pt x="54576" y="153"/>
                      <a:pt x="50197" y="-989"/>
                      <a:pt x="47056" y="1010"/>
                    </a:cubicBezTo>
                    <a:lnTo>
                      <a:pt x="47056" y="10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4" name="Google Shape;634;p9"/>
              <p:cNvSpPr/>
              <p:nvPr/>
            </p:nvSpPr>
            <p:spPr>
              <a:xfrm>
                <a:off x="3641652" y="4625475"/>
                <a:ext cx="72863" cy="50894"/>
              </a:xfrm>
              <a:custGeom>
                <a:avLst/>
                <a:gdLst/>
                <a:ahLst/>
                <a:cxnLst/>
                <a:rect l="l" t="t" r="r" b="b"/>
                <a:pathLst>
                  <a:path w="72863" h="50894" extrusionOk="0">
                    <a:moveTo>
                      <a:pt x="55878" y="1297"/>
                    </a:moveTo>
                    <a:cubicBezTo>
                      <a:pt x="47881" y="5200"/>
                      <a:pt x="39980" y="9103"/>
                      <a:pt x="31983" y="13006"/>
                    </a:cubicBezTo>
                    <a:cubicBezTo>
                      <a:pt x="27985" y="15005"/>
                      <a:pt x="23987" y="16909"/>
                      <a:pt x="20084" y="18908"/>
                    </a:cubicBezTo>
                    <a:cubicBezTo>
                      <a:pt x="18085" y="19860"/>
                      <a:pt x="16086" y="20811"/>
                      <a:pt x="14086" y="21858"/>
                    </a:cubicBezTo>
                    <a:cubicBezTo>
                      <a:pt x="11707" y="23191"/>
                      <a:pt x="16562" y="21097"/>
                      <a:pt x="13801" y="22049"/>
                    </a:cubicBezTo>
                    <a:cubicBezTo>
                      <a:pt x="12658" y="22430"/>
                      <a:pt x="11516" y="22906"/>
                      <a:pt x="10279" y="23287"/>
                    </a:cubicBezTo>
                    <a:cubicBezTo>
                      <a:pt x="2377" y="26142"/>
                      <a:pt x="-2287" y="34043"/>
                      <a:pt x="1140" y="42229"/>
                    </a:cubicBezTo>
                    <a:cubicBezTo>
                      <a:pt x="2663" y="45751"/>
                      <a:pt x="5043" y="48131"/>
                      <a:pt x="8565" y="49654"/>
                    </a:cubicBezTo>
                    <a:cubicBezTo>
                      <a:pt x="12373" y="51272"/>
                      <a:pt x="17609" y="51558"/>
                      <a:pt x="21036" y="48988"/>
                    </a:cubicBezTo>
                    <a:cubicBezTo>
                      <a:pt x="28271" y="43657"/>
                      <a:pt x="36267" y="39373"/>
                      <a:pt x="43978" y="34804"/>
                    </a:cubicBezTo>
                    <a:cubicBezTo>
                      <a:pt x="51689" y="30235"/>
                      <a:pt x="59495" y="25666"/>
                      <a:pt x="67206" y="21097"/>
                    </a:cubicBezTo>
                    <a:cubicBezTo>
                      <a:pt x="72347" y="18051"/>
                      <a:pt x="74631" y="10721"/>
                      <a:pt x="71299" y="5486"/>
                    </a:cubicBezTo>
                    <a:cubicBezTo>
                      <a:pt x="67777" y="-35"/>
                      <a:pt x="61494" y="-1368"/>
                      <a:pt x="55687" y="1393"/>
                    </a:cubicBezTo>
                    <a:lnTo>
                      <a:pt x="55687" y="139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5" name="Google Shape;635;p9"/>
              <p:cNvSpPr/>
              <p:nvPr/>
            </p:nvSpPr>
            <p:spPr>
              <a:xfrm>
                <a:off x="3610996" y="4534886"/>
                <a:ext cx="60985" cy="63032"/>
              </a:xfrm>
              <a:custGeom>
                <a:avLst/>
                <a:gdLst/>
                <a:ahLst/>
                <a:cxnLst/>
                <a:rect l="l" t="t" r="r" b="b"/>
                <a:pathLst>
                  <a:path w="60985" h="63032" extrusionOk="0">
                    <a:moveTo>
                      <a:pt x="39792" y="3645"/>
                    </a:moveTo>
                    <a:cubicBezTo>
                      <a:pt x="29035" y="16781"/>
                      <a:pt x="17231" y="29441"/>
                      <a:pt x="3998" y="39912"/>
                    </a:cubicBezTo>
                    <a:cubicBezTo>
                      <a:pt x="1428" y="41911"/>
                      <a:pt x="0" y="46480"/>
                      <a:pt x="0" y="49526"/>
                    </a:cubicBezTo>
                    <a:cubicBezTo>
                      <a:pt x="0" y="52858"/>
                      <a:pt x="1523" y="56856"/>
                      <a:pt x="3998" y="59141"/>
                    </a:cubicBezTo>
                    <a:cubicBezTo>
                      <a:pt x="9424" y="64186"/>
                      <a:pt x="17802" y="64471"/>
                      <a:pt x="23228" y="59141"/>
                    </a:cubicBezTo>
                    <a:cubicBezTo>
                      <a:pt x="29320" y="53048"/>
                      <a:pt x="35508" y="47051"/>
                      <a:pt x="41315" y="40578"/>
                    </a:cubicBezTo>
                    <a:cubicBezTo>
                      <a:pt x="47693" y="33535"/>
                      <a:pt x="53596" y="26110"/>
                      <a:pt x="59307" y="18590"/>
                    </a:cubicBezTo>
                    <a:cubicBezTo>
                      <a:pt x="61021" y="16305"/>
                      <a:pt x="61402" y="11736"/>
                      <a:pt x="60545" y="9071"/>
                    </a:cubicBezTo>
                    <a:cubicBezTo>
                      <a:pt x="59688" y="6405"/>
                      <a:pt x="58260" y="4311"/>
                      <a:pt x="56071" y="2598"/>
                    </a:cubicBezTo>
                    <a:cubicBezTo>
                      <a:pt x="51596" y="-829"/>
                      <a:pt x="43695" y="-1210"/>
                      <a:pt x="39792" y="3550"/>
                    </a:cubicBezTo>
                    <a:lnTo>
                      <a:pt x="39792" y="355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6" name="Google Shape;636;p9"/>
              <p:cNvSpPr/>
              <p:nvPr/>
            </p:nvSpPr>
            <p:spPr>
              <a:xfrm>
                <a:off x="3561494" y="4451952"/>
                <a:ext cx="59216" cy="70337"/>
              </a:xfrm>
              <a:custGeom>
                <a:avLst/>
                <a:gdLst/>
                <a:ahLst/>
                <a:cxnLst/>
                <a:rect l="l" t="t" r="r" b="b"/>
                <a:pathLst>
                  <a:path w="59216" h="70337" extrusionOk="0">
                    <a:moveTo>
                      <a:pt x="44076" y="3859"/>
                    </a:moveTo>
                    <a:cubicBezTo>
                      <a:pt x="41506" y="8333"/>
                      <a:pt x="38745" y="12616"/>
                      <a:pt x="35699" y="16805"/>
                    </a:cubicBezTo>
                    <a:cubicBezTo>
                      <a:pt x="34937" y="17852"/>
                      <a:pt x="34175" y="18804"/>
                      <a:pt x="33414" y="19851"/>
                    </a:cubicBezTo>
                    <a:cubicBezTo>
                      <a:pt x="32367" y="21279"/>
                      <a:pt x="33795" y="19375"/>
                      <a:pt x="33128" y="20232"/>
                    </a:cubicBezTo>
                    <a:cubicBezTo>
                      <a:pt x="32748" y="20612"/>
                      <a:pt x="32462" y="21088"/>
                      <a:pt x="32081" y="21564"/>
                    </a:cubicBezTo>
                    <a:cubicBezTo>
                      <a:pt x="30463" y="23563"/>
                      <a:pt x="28749" y="25562"/>
                      <a:pt x="27036" y="27561"/>
                    </a:cubicBezTo>
                    <a:cubicBezTo>
                      <a:pt x="23704" y="31274"/>
                      <a:pt x="20277" y="34986"/>
                      <a:pt x="16469" y="38127"/>
                    </a:cubicBezTo>
                    <a:cubicBezTo>
                      <a:pt x="15898" y="38603"/>
                      <a:pt x="15422" y="38984"/>
                      <a:pt x="14851" y="39460"/>
                    </a:cubicBezTo>
                    <a:cubicBezTo>
                      <a:pt x="14279" y="39936"/>
                      <a:pt x="12566" y="40983"/>
                      <a:pt x="15041" y="39460"/>
                    </a:cubicBezTo>
                    <a:cubicBezTo>
                      <a:pt x="13994" y="40126"/>
                      <a:pt x="13042" y="40983"/>
                      <a:pt x="12090" y="41649"/>
                    </a:cubicBezTo>
                    <a:cubicBezTo>
                      <a:pt x="9329" y="43648"/>
                      <a:pt x="6569" y="45838"/>
                      <a:pt x="3903" y="47932"/>
                    </a:cubicBezTo>
                    <a:cubicBezTo>
                      <a:pt x="1428" y="49931"/>
                      <a:pt x="0" y="54214"/>
                      <a:pt x="0" y="57260"/>
                    </a:cubicBezTo>
                    <a:cubicBezTo>
                      <a:pt x="0" y="60497"/>
                      <a:pt x="1428" y="64304"/>
                      <a:pt x="3903" y="66589"/>
                    </a:cubicBezTo>
                    <a:cubicBezTo>
                      <a:pt x="9329" y="71634"/>
                      <a:pt x="17040" y="71539"/>
                      <a:pt x="22562" y="66589"/>
                    </a:cubicBezTo>
                    <a:cubicBezTo>
                      <a:pt x="26941" y="62591"/>
                      <a:pt x="30653" y="57641"/>
                      <a:pt x="34175" y="52787"/>
                    </a:cubicBezTo>
                    <a:cubicBezTo>
                      <a:pt x="35794" y="50597"/>
                      <a:pt x="33128" y="54024"/>
                      <a:pt x="34175" y="52787"/>
                    </a:cubicBezTo>
                    <a:cubicBezTo>
                      <a:pt x="34651" y="52215"/>
                      <a:pt x="35032" y="51644"/>
                      <a:pt x="35508" y="51168"/>
                    </a:cubicBezTo>
                    <a:cubicBezTo>
                      <a:pt x="36746" y="49550"/>
                      <a:pt x="37983" y="47932"/>
                      <a:pt x="39221" y="46313"/>
                    </a:cubicBezTo>
                    <a:cubicBezTo>
                      <a:pt x="40744" y="44219"/>
                      <a:pt x="42267" y="42030"/>
                      <a:pt x="43695" y="39841"/>
                    </a:cubicBezTo>
                    <a:cubicBezTo>
                      <a:pt x="49788" y="30512"/>
                      <a:pt x="54738" y="20517"/>
                      <a:pt x="58831" y="10141"/>
                    </a:cubicBezTo>
                    <a:cubicBezTo>
                      <a:pt x="60259" y="6429"/>
                      <a:pt x="57499" y="2050"/>
                      <a:pt x="54167" y="622"/>
                    </a:cubicBezTo>
                    <a:cubicBezTo>
                      <a:pt x="50549" y="-901"/>
                      <a:pt x="46170" y="432"/>
                      <a:pt x="44171" y="3954"/>
                    </a:cubicBezTo>
                    <a:lnTo>
                      <a:pt x="44171" y="3954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7" name="Google Shape;637;p9"/>
              <p:cNvSpPr/>
              <p:nvPr/>
            </p:nvSpPr>
            <p:spPr>
              <a:xfrm>
                <a:off x="3517183" y="4422883"/>
                <a:ext cx="46694" cy="65611"/>
              </a:xfrm>
              <a:custGeom>
                <a:avLst/>
                <a:gdLst/>
                <a:ahLst/>
                <a:cxnLst/>
                <a:rect l="l" t="t" r="r" b="b"/>
                <a:pathLst>
                  <a:path w="46694" h="65611" extrusionOk="0">
                    <a:moveTo>
                      <a:pt x="26509" y="5419"/>
                    </a:moveTo>
                    <a:cubicBezTo>
                      <a:pt x="22891" y="11701"/>
                      <a:pt x="19369" y="17889"/>
                      <a:pt x="15752" y="24171"/>
                    </a:cubicBezTo>
                    <a:cubicBezTo>
                      <a:pt x="12134" y="30453"/>
                      <a:pt x="8231" y="36450"/>
                      <a:pt x="4233" y="42447"/>
                    </a:cubicBezTo>
                    <a:lnTo>
                      <a:pt x="6232" y="39782"/>
                    </a:lnTo>
                    <a:cubicBezTo>
                      <a:pt x="5661" y="40258"/>
                      <a:pt x="4994" y="40734"/>
                      <a:pt x="4423" y="41305"/>
                    </a:cubicBezTo>
                    <a:cubicBezTo>
                      <a:pt x="2519" y="43304"/>
                      <a:pt x="1567" y="45684"/>
                      <a:pt x="520" y="48159"/>
                    </a:cubicBezTo>
                    <a:cubicBezTo>
                      <a:pt x="-622" y="51205"/>
                      <a:pt x="235" y="56155"/>
                      <a:pt x="1948" y="58820"/>
                    </a:cubicBezTo>
                    <a:cubicBezTo>
                      <a:pt x="3662" y="61485"/>
                      <a:pt x="5756" y="63294"/>
                      <a:pt x="8517" y="64436"/>
                    </a:cubicBezTo>
                    <a:cubicBezTo>
                      <a:pt x="11277" y="65579"/>
                      <a:pt x="14609" y="66055"/>
                      <a:pt x="17560" y="65103"/>
                    </a:cubicBezTo>
                    <a:cubicBezTo>
                      <a:pt x="21178" y="63960"/>
                      <a:pt x="23653" y="61866"/>
                      <a:pt x="25842" y="58725"/>
                    </a:cubicBezTo>
                    <a:cubicBezTo>
                      <a:pt x="27937" y="55774"/>
                      <a:pt x="28032" y="52252"/>
                      <a:pt x="28508" y="48920"/>
                    </a:cubicBezTo>
                    <a:lnTo>
                      <a:pt x="26699" y="55488"/>
                    </a:lnTo>
                    <a:cubicBezTo>
                      <a:pt x="29555" y="48825"/>
                      <a:pt x="32316" y="42162"/>
                      <a:pt x="35648" y="35689"/>
                    </a:cubicBezTo>
                    <a:cubicBezTo>
                      <a:pt x="38979" y="29216"/>
                      <a:pt x="42121" y="22838"/>
                      <a:pt x="45358" y="16366"/>
                    </a:cubicBezTo>
                    <a:cubicBezTo>
                      <a:pt x="47928" y="11225"/>
                      <a:pt x="46881" y="4276"/>
                      <a:pt x="41455" y="1421"/>
                    </a:cubicBezTo>
                    <a:cubicBezTo>
                      <a:pt x="36028" y="-1435"/>
                      <a:pt x="29555" y="88"/>
                      <a:pt x="26509" y="5324"/>
                    </a:cubicBezTo>
                    <a:lnTo>
                      <a:pt x="26509" y="5324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8" name="Google Shape;638;p9"/>
              <p:cNvSpPr/>
              <p:nvPr/>
            </p:nvSpPr>
            <p:spPr>
              <a:xfrm>
                <a:off x="3454831" y="4387264"/>
                <a:ext cx="27459" cy="83971"/>
              </a:xfrm>
              <a:custGeom>
                <a:avLst/>
                <a:gdLst/>
                <a:ahLst/>
                <a:cxnLst/>
                <a:rect l="l" t="t" r="r" b="b"/>
                <a:pathLst>
                  <a:path w="27459" h="83971" extrusionOk="0">
                    <a:moveTo>
                      <a:pt x="5279" y="11052"/>
                    </a:moveTo>
                    <a:cubicBezTo>
                      <a:pt x="3756" y="30852"/>
                      <a:pt x="2614" y="50747"/>
                      <a:pt x="43" y="70451"/>
                    </a:cubicBezTo>
                    <a:cubicBezTo>
                      <a:pt x="-337" y="73592"/>
                      <a:pt x="1852" y="77876"/>
                      <a:pt x="4042" y="79970"/>
                    </a:cubicBezTo>
                    <a:cubicBezTo>
                      <a:pt x="6422" y="82350"/>
                      <a:pt x="10229" y="84063"/>
                      <a:pt x="13561" y="83968"/>
                    </a:cubicBezTo>
                    <a:cubicBezTo>
                      <a:pt x="20606" y="83682"/>
                      <a:pt x="27365" y="78066"/>
                      <a:pt x="27079" y="70451"/>
                    </a:cubicBezTo>
                    <a:cubicBezTo>
                      <a:pt x="26318" y="50651"/>
                      <a:pt x="27079" y="30852"/>
                      <a:pt x="27460" y="11052"/>
                    </a:cubicBezTo>
                    <a:cubicBezTo>
                      <a:pt x="27460" y="5246"/>
                      <a:pt x="22319" y="-275"/>
                      <a:pt x="16417" y="11"/>
                    </a:cubicBezTo>
                    <a:cubicBezTo>
                      <a:pt x="10039" y="296"/>
                      <a:pt x="5850" y="4865"/>
                      <a:pt x="5374" y="11052"/>
                    </a:cubicBezTo>
                    <a:lnTo>
                      <a:pt x="5374" y="1105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9" name="Google Shape;639;p9"/>
              <p:cNvSpPr/>
              <p:nvPr/>
            </p:nvSpPr>
            <p:spPr>
              <a:xfrm>
                <a:off x="3387667" y="4414467"/>
                <a:ext cx="42262" cy="63436"/>
              </a:xfrm>
              <a:custGeom>
                <a:avLst/>
                <a:gdLst/>
                <a:ahLst/>
                <a:cxnLst/>
                <a:rect l="l" t="t" r="r" b="b"/>
                <a:pathLst>
                  <a:path w="42262" h="63436" extrusionOk="0">
                    <a:moveTo>
                      <a:pt x="1426" y="15453"/>
                    </a:moveTo>
                    <a:cubicBezTo>
                      <a:pt x="4282" y="22212"/>
                      <a:pt x="7233" y="28875"/>
                      <a:pt x="10089" y="35633"/>
                    </a:cubicBezTo>
                    <a:cubicBezTo>
                      <a:pt x="10755" y="37252"/>
                      <a:pt x="11422" y="38775"/>
                      <a:pt x="12183" y="40393"/>
                    </a:cubicBezTo>
                    <a:cubicBezTo>
                      <a:pt x="12564" y="41249"/>
                      <a:pt x="12850" y="42582"/>
                      <a:pt x="13421" y="43344"/>
                    </a:cubicBezTo>
                    <a:lnTo>
                      <a:pt x="12850" y="42106"/>
                    </a:lnTo>
                    <a:cubicBezTo>
                      <a:pt x="13040" y="42582"/>
                      <a:pt x="13230" y="43058"/>
                      <a:pt x="13326" y="43629"/>
                    </a:cubicBezTo>
                    <a:cubicBezTo>
                      <a:pt x="14468" y="47056"/>
                      <a:pt x="15706" y="50578"/>
                      <a:pt x="16848" y="54005"/>
                    </a:cubicBezTo>
                    <a:cubicBezTo>
                      <a:pt x="19323" y="61335"/>
                      <a:pt x="26939" y="65523"/>
                      <a:pt x="34269" y="62382"/>
                    </a:cubicBezTo>
                    <a:cubicBezTo>
                      <a:pt x="41123" y="59431"/>
                      <a:pt x="44645" y="50673"/>
                      <a:pt x="40457" y="44010"/>
                    </a:cubicBezTo>
                    <a:cubicBezTo>
                      <a:pt x="38457" y="40869"/>
                      <a:pt x="36554" y="37728"/>
                      <a:pt x="34554" y="34586"/>
                    </a:cubicBezTo>
                    <a:cubicBezTo>
                      <a:pt x="32555" y="31445"/>
                      <a:pt x="31032" y="28114"/>
                      <a:pt x="29319" y="24782"/>
                    </a:cubicBezTo>
                    <a:cubicBezTo>
                      <a:pt x="25892" y="18214"/>
                      <a:pt x="22465" y="11646"/>
                      <a:pt x="19133" y="5077"/>
                    </a:cubicBezTo>
                    <a:cubicBezTo>
                      <a:pt x="16658" y="318"/>
                      <a:pt x="9613" y="-1491"/>
                      <a:pt x="5044" y="1365"/>
                    </a:cubicBezTo>
                    <a:cubicBezTo>
                      <a:pt x="2854" y="2793"/>
                      <a:pt x="950" y="4887"/>
                      <a:pt x="284" y="7457"/>
                    </a:cubicBezTo>
                    <a:cubicBezTo>
                      <a:pt x="-383" y="10313"/>
                      <a:pt x="189" y="12693"/>
                      <a:pt x="1331" y="15358"/>
                    </a:cubicBezTo>
                    <a:lnTo>
                      <a:pt x="1331" y="1535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0" name="Google Shape;640;p9"/>
              <p:cNvSpPr/>
              <p:nvPr/>
            </p:nvSpPr>
            <p:spPr>
              <a:xfrm>
                <a:off x="3337919" y="4446393"/>
                <a:ext cx="49365" cy="68635"/>
              </a:xfrm>
              <a:custGeom>
                <a:avLst/>
                <a:gdLst/>
                <a:ahLst/>
                <a:cxnLst/>
                <a:rect l="l" t="t" r="r" b="b"/>
                <a:pathLst>
                  <a:path w="49365" h="68635" extrusionOk="0">
                    <a:moveTo>
                      <a:pt x="339" y="10561"/>
                    </a:moveTo>
                    <a:cubicBezTo>
                      <a:pt x="2529" y="20365"/>
                      <a:pt x="6051" y="29884"/>
                      <a:pt x="10621" y="38832"/>
                    </a:cubicBezTo>
                    <a:cubicBezTo>
                      <a:pt x="12715" y="42925"/>
                      <a:pt x="15095" y="46923"/>
                      <a:pt x="17665" y="50731"/>
                    </a:cubicBezTo>
                    <a:cubicBezTo>
                      <a:pt x="19379" y="53301"/>
                      <a:pt x="21283" y="55681"/>
                      <a:pt x="23187" y="58156"/>
                    </a:cubicBezTo>
                    <a:cubicBezTo>
                      <a:pt x="23377" y="58346"/>
                      <a:pt x="23472" y="58536"/>
                      <a:pt x="23662" y="58822"/>
                    </a:cubicBezTo>
                    <a:cubicBezTo>
                      <a:pt x="24234" y="59488"/>
                      <a:pt x="23948" y="59203"/>
                      <a:pt x="22996" y="58061"/>
                    </a:cubicBezTo>
                    <a:cubicBezTo>
                      <a:pt x="22996" y="58441"/>
                      <a:pt x="23662" y="59012"/>
                      <a:pt x="23853" y="59298"/>
                    </a:cubicBezTo>
                    <a:cubicBezTo>
                      <a:pt x="24614" y="60345"/>
                      <a:pt x="25376" y="61392"/>
                      <a:pt x="26138" y="62439"/>
                    </a:cubicBezTo>
                    <a:cubicBezTo>
                      <a:pt x="28803" y="65961"/>
                      <a:pt x="32135" y="68817"/>
                      <a:pt x="36895" y="68626"/>
                    </a:cubicBezTo>
                    <a:cubicBezTo>
                      <a:pt x="40227" y="68436"/>
                      <a:pt x="43368" y="67389"/>
                      <a:pt x="45748" y="65009"/>
                    </a:cubicBezTo>
                    <a:cubicBezTo>
                      <a:pt x="48033" y="62725"/>
                      <a:pt x="49365" y="59393"/>
                      <a:pt x="49365" y="56157"/>
                    </a:cubicBezTo>
                    <a:cubicBezTo>
                      <a:pt x="49365" y="51397"/>
                      <a:pt x="46795" y="48065"/>
                      <a:pt x="43178" y="45400"/>
                    </a:cubicBezTo>
                    <a:cubicBezTo>
                      <a:pt x="42797" y="45115"/>
                      <a:pt x="42321" y="44829"/>
                      <a:pt x="41940" y="44448"/>
                    </a:cubicBezTo>
                    <a:cubicBezTo>
                      <a:pt x="40703" y="43496"/>
                      <a:pt x="42035" y="44448"/>
                      <a:pt x="42511" y="44924"/>
                    </a:cubicBezTo>
                    <a:cubicBezTo>
                      <a:pt x="41655" y="44163"/>
                      <a:pt x="40703" y="43401"/>
                      <a:pt x="39846" y="42640"/>
                    </a:cubicBezTo>
                    <a:cubicBezTo>
                      <a:pt x="38228" y="41021"/>
                      <a:pt x="36704" y="39403"/>
                      <a:pt x="35276" y="37785"/>
                    </a:cubicBezTo>
                    <a:cubicBezTo>
                      <a:pt x="34610" y="37023"/>
                      <a:pt x="33944" y="36167"/>
                      <a:pt x="33182" y="35405"/>
                    </a:cubicBezTo>
                    <a:cubicBezTo>
                      <a:pt x="32801" y="35024"/>
                      <a:pt x="32516" y="34644"/>
                      <a:pt x="32230" y="34168"/>
                    </a:cubicBezTo>
                    <a:cubicBezTo>
                      <a:pt x="32230" y="34168"/>
                      <a:pt x="30612" y="32074"/>
                      <a:pt x="31564" y="33406"/>
                    </a:cubicBezTo>
                    <a:cubicBezTo>
                      <a:pt x="32421" y="34549"/>
                      <a:pt x="31373" y="33121"/>
                      <a:pt x="31183" y="32930"/>
                    </a:cubicBezTo>
                    <a:cubicBezTo>
                      <a:pt x="30897" y="32549"/>
                      <a:pt x="30517" y="32074"/>
                      <a:pt x="30231" y="31693"/>
                    </a:cubicBezTo>
                    <a:cubicBezTo>
                      <a:pt x="29565" y="30741"/>
                      <a:pt x="28898" y="29789"/>
                      <a:pt x="28232" y="28742"/>
                    </a:cubicBezTo>
                    <a:cubicBezTo>
                      <a:pt x="25757" y="25125"/>
                      <a:pt x="23567" y="21412"/>
                      <a:pt x="21663" y="17510"/>
                    </a:cubicBezTo>
                    <a:cubicBezTo>
                      <a:pt x="20616" y="15511"/>
                      <a:pt x="19759" y="13511"/>
                      <a:pt x="18807" y="11513"/>
                    </a:cubicBezTo>
                    <a:cubicBezTo>
                      <a:pt x="19188" y="12274"/>
                      <a:pt x="19093" y="12274"/>
                      <a:pt x="18807" y="11513"/>
                    </a:cubicBezTo>
                    <a:cubicBezTo>
                      <a:pt x="18522" y="10941"/>
                      <a:pt x="18332" y="10275"/>
                      <a:pt x="18046" y="9704"/>
                    </a:cubicBezTo>
                    <a:cubicBezTo>
                      <a:pt x="17665" y="8562"/>
                      <a:pt x="17189" y="7515"/>
                      <a:pt x="16808" y="6372"/>
                    </a:cubicBezTo>
                    <a:cubicBezTo>
                      <a:pt x="15285" y="2184"/>
                      <a:pt x="10906" y="-1148"/>
                      <a:pt x="6242" y="376"/>
                    </a:cubicBezTo>
                    <a:cubicBezTo>
                      <a:pt x="1577" y="1898"/>
                      <a:pt x="-803" y="6277"/>
                      <a:pt x="244" y="10941"/>
                    </a:cubicBezTo>
                    <a:lnTo>
                      <a:pt x="244" y="1094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1" name="Google Shape;641;p9"/>
              <p:cNvSpPr/>
              <p:nvPr/>
            </p:nvSpPr>
            <p:spPr>
              <a:xfrm>
                <a:off x="3287482" y="4508228"/>
                <a:ext cx="70873" cy="46624"/>
              </a:xfrm>
              <a:custGeom>
                <a:avLst/>
                <a:gdLst/>
                <a:ahLst/>
                <a:cxnLst/>
                <a:rect l="l" t="t" r="r" b="b"/>
                <a:pathLst>
                  <a:path w="70873" h="46624" extrusionOk="0">
                    <a:moveTo>
                      <a:pt x="8414" y="22497"/>
                    </a:moveTo>
                    <a:cubicBezTo>
                      <a:pt x="10413" y="23259"/>
                      <a:pt x="12508" y="24020"/>
                      <a:pt x="14507" y="24782"/>
                    </a:cubicBezTo>
                    <a:cubicBezTo>
                      <a:pt x="15744" y="25258"/>
                      <a:pt x="15554" y="25163"/>
                      <a:pt x="13841" y="24496"/>
                    </a:cubicBezTo>
                    <a:cubicBezTo>
                      <a:pt x="14317" y="24687"/>
                      <a:pt x="14792" y="24877"/>
                      <a:pt x="15268" y="25163"/>
                    </a:cubicBezTo>
                    <a:cubicBezTo>
                      <a:pt x="16030" y="25448"/>
                      <a:pt x="16696" y="25829"/>
                      <a:pt x="17458" y="26114"/>
                    </a:cubicBezTo>
                    <a:cubicBezTo>
                      <a:pt x="21266" y="27828"/>
                      <a:pt x="24978" y="29541"/>
                      <a:pt x="28691" y="31445"/>
                    </a:cubicBezTo>
                    <a:cubicBezTo>
                      <a:pt x="36021" y="35253"/>
                      <a:pt x="42875" y="39727"/>
                      <a:pt x="49444" y="44677"/>
                    </a:cubicBezTo>
                    <a:cubicBezTo>
                      <a:pt x="52300" y="46771"/>
                      <a:pt x="57345" y="47056"/>
                      <a:pt x="60487" y="46104"/>
                    </a:cubicBezTo>
                    <a:cubicBezTo>
                      <a:pt x="63628" y="45152"/>
                      <a:pt x="67436" y="42582"/>
                      <a:pt x="69054" y="39536"/>
                    </a:cubicBezTo>
                    <a:cubicBezTo>
                      <a:pt x="72767" y="32492"/>
                      <a:pt x="70673" y="24116"/>
                      <a:pt x="63914" y="19832"/>
                    </a:cubicBezTo>
                    <a:cubicBezTo>
                      <a:pt x="48873" y="10408"/>
                      <a:pt x="31928" y="3555"/>
                      <a:pt x="14412" y="318"/>
                    </a:cubicBezTo>
                    <a:cubicBezTo>
                      <a:pt x="11365" y="-253"/>
                      <a:pt x="8319" y="-158"/>
                      <a:pt x="5558" y="1460"/>
                    </a:cubicBezTo>
                    <a:cubicBezTo>
                      <a:pt x="3179" y="2888"/>
                      <a:pt x="894" y="5553"/>
                      <a:pt x="323" y="8314"/>
                    </a:cubicBezTo>
                    <a:cubicBezTo>
                      <a:pt x="-1105" y="14787"/>
                      <a:pt x="2322" y="20213"/>
                      <a:pt x="8319" y="22402"/>
                    </a:cubicBezTo>
                    <a:lnTo>
                      <a:pt x="8319" y="2240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42" name="Google Shape;642;p9"/>
            <p:cNvGrpSpPr/>
            <p:nvPr/>
          </p:nvGrpSpPr>
          <p:grpSpPr>
            <a:xfrm>
              <a:off x="-154459" y="3462799"/>
              <a:ext cx="789335" cy="788116"/>
              <a:chOff x="4689863" y="3888278"/>
              <a:chExt cx="789335" cy="788116"/>
            </a:xfrm>
          </p:grpSpPr>
          <p:sp>
            <p:nvSpPr>
              <p:cNvPr id="643" name="Google Shape;643;p9"/>
              <p:cNvSpPr/>
              <p:nvPr/>
            </p:nvSpPr>
            <p:spPr>
              <a:xfrm>
                <a:off x="4689863" y="3888278"/>
                <a:ext cx="789335" cy="788116"/>
              </a:xfrm>
              <a:custGeom>
                <a:avLst/>
                <a:gdLst/>
                <a:ahLst/>
                <a:cxnLst/>
                <a:rect l="l" t="t" r="r" b="b"/>
                <a:pathLst>
                  <a:path w="789335" h="788116" extrusionOk="0">
                    <a:moveTo>
                      <a:pt x="607059" y="43608"/>
                    </a:moveTo>
                    <a:cubicBezTo>
                      <a:pt x="502343" y="-8841"/>
                      <a:pt x="378207" y="-14172"/>
                      <a:pt x="269207" y="28664"/>
                    </a:cubicBezTo>
                    <a:cubicBezTo>
                      <a:pt x="167062" y="68834"/>
                      <a:pt x="83955" y="149650"/>
                      <a:pt x="38547" y="249409"/>
                    </a:cubicBezTo>
                    <a:cubicBezTo>
                      <a:pt x="-6862" y="349168"/>
                      <a:pt x="-19142" y="482148"/>
                      <a:pt x="40260" y="582859"/>
                    </a:cubicBezTo>
                    <a:cubicBezTo>
                      <a:pt x="70057" y="633309"/>
                      <a:pt x="114418" y="673765"/>
                      <a:pt x="162683" y="706320"/>
                    </a:cubicBezTo>
                    <a:cubicBezTo>
                      <a:pt x="213517" y="740588"/>
                      <a:pt x="271682" y="765908"/>
                      <a:pt x="331656" y="778854"/>
                    </a:cubicBezTo>
                    <a:cubicBezTo>
                      <a:pt x="443702" y="802842"/>
                      <a:pt x="563554" y="780663"/>
                      <a:pt x="653324" y="707367"/>
                    </a:cubicBezTo>
                    <a:cubicBezTo>
                      <a:pt x="743094" y="634070"/>
                      <a:pt x="785076" y="503851"/>
                      <a:pt x="789074" y="386482"/>
                    </a:cubicBezTo>
                    <a:cubicBezTo>
                      <a:pt x="793072" y="269113"/>
                      <a:pt x="751186" y="151839"/>
                      <a:pt x="660750" y="76544"/>
                    </a:cubicBezTo>
                    <a:cubicBezTo>
                      <a:pt x="620672" y="43228"/>
                      <a:pt x="572027" y="18193"/>
                      <a:pt x="519954" y="11054"/>
                    </a:cubicBezTo>
                    <a:cubicBezTo>
                      <a:pt x="473308" y="4676"/>
                      <a:pt x="418094" y="14004"/>
                      <a:pt x="384871" y="50176"/>
                    </a:cubicBezTo>
                    <a:cubicBezTo>
                      <a:pt x="353837" y="83969"/>
                      <a:pt x="352314" y="133087"/>
                      <a:pt x="375446" y="171734"/>
                    </a:cubicBezTo>
                    <a:cubicBezTo>
                      <a:pt x="398579" y="210381"/>
                      <a:pt x="445606" y="231894"/>
                      <a:pt x="489682" y="215331"/>
                    </a:cubicBezTo>
                    <a:cubicBezTo>
                      <a:pt x="533758" y="198768"/>
                      <a:pt x="568980" y="148412"/>
                      <a:pt x="559175" y="98914"/>
                    </a:cubicBezTo>
                    <a:cubicBezTo>
                      <a:pt x="550512" y="55031"/>
                      <a:pt x="507769" y="24951"/>
                      <a:pt x="465216" y="20096"/>
                    </a:cubicBezTo>
                    <a:cubicBezTo>
                      <a:pt x="443416" y="17622"/>
                      <a:pt x="423425" y="22762"/>
                      <a:pt x="404767" y="33994"/>
                    </a:cubicBezTo>
                    <a:cubicBezTo>
                      <a:pt x="391154" y="42181"/>
                      <a:pt x="403529" y="63598"/>
                      <a:pt x="417237" y="55412"/>
                    </a:cubicBezTo>
                    <a:cubicBezTo>
                      <a:pt x="449319" y="36089"/>
                      <a:pt x="493775" y="48082"/>
                      <a:pt x="517860" y="74640"/>
                    </a:cubicBezTo>
                    <a:cubicBezTo>
                      <a:pt x="548132" y="108052"/>
                      <a:pt x="534614" y="157741"/>
                      <a:pt x="500629" y="182871"/>
                    </a:cubicBezTo>
                    <a:cubicBezTo>
                      <a:pt x="464455" y="209619"/>
                      <a:pt x="418665" y="199625"/>
                      <a:pt x="395342" y="161739"/>
                    </a:cubicBezTo>
                    <a:cubicBezTo>
                      <a:pt x="374018" y="127090"/>
                      <a:pt x="379254" y="83493"/>
                      <a:pt x="412668" y="58553"/>
                    </a:cubicBezTo>
                    <a:cubicBezTo>
                      <a:pt x="446082" y="33614"/>
                      <a:pt x="495489" y="32471"/>
                      <a:pt x="535566" y="42371"/>
                    </a:cubicBezTo>
                    <a:cubicBezTo>
                      <a:pt x="581165" y="53699"/>
                      <a:pt x="622576" y="78258"/>
                      <a:pt x="656371" y="110622"/>
                    </a:cubicBezTo>
                    <a:cubicBezTo>
                      <a:pt x="733575" y="184585"/>
                      <a:pt x="762038" y="290340"/>
                      <a:pt x="758326" y="394859"/>
                    </a:cubicBezTo>
                    <a:cubicBezTo>
                      <a:pt x="754613" y="499377"/>
                      <a:pt x="721866" y="613700"/>
                      <a:pt x="639426" y="683379"/>
                    </a:cubicBezTo>
                    <a:cubicBezTo>
                      <a:pt x="561745" y="749060"/>
                      <a:pt x="454269" y="771620"/>
                      <a:pt x="355360" y="753629"/>
                    </a:cubicBezTo>
                    <a:cubicBezTo>
                      <a:pt x="301193" y="743729"/>
                      <a:pt x="249406" y="723549"/>
                      <a:pt x="202189" y="695373"/>
                    </a:cubicBezTo>
                    <a:cubicBezTo>
                      <a:pt x="157732" y="668910"/>
                      <a:pt x="115751" y="636355"/>
                      <a:pt x="83860" y="595233"/>
                    </a:cubicBezTo>
                    <a:cubicBezTo>
                      <a:pt x="17984" y="510229"/>
                      <a:pt x="15890" y="395430"/>
                      <a:pt x="50161" y="297004"/>
                    </a:cubicBezTo>
                    <a:cubicBezTo>
                      <a:pt x="81480" y="207049"/>
                      <a:pt x="145357" y="128613"/>
                      <a:pt x="227797" y="80733"/>
                    </a:cubicBezTo>
                    <a:cubicBezTo>
                      <a:pt x="316996" y="28854"/>
                      <a:pt x="425805" y="15242"/>
                      <a:pt x="526142" y="36279"/>
                    </a:cubicBezTo>
                    <a:cubicBezTo>
                      <a:pt x="551559" y="41609"/>
                      <a:pt x="576310" y="49415"/>
                      <a:pt x="600205" y="59410"/>
                    </a:cubicBezTo>
                    <a:cubicBezTo>
                      <a:pt x="609248" y="63218"/>
                      <a:pt x="615627" y="47892"/>
                      <a:pt x="606868" y="43513"/>
                    </a:cubicBezTo>
                    <a:lnTo>
                      <a:pt x="606868" y="4351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4" name="Google Shape;644;p9"/>
              <p:cNvSpPr/>
              <p:nvPr/>
            </p:nvSpPr>
            <p:spPr>
              <a:xfrm>
                <a:off x="4950298" y="4255508"/>
                <a:ext cx="169367" cy="173697"/>
              </a:xfrm>
              <a:custGeom>
                <a:avLst/>
                <a:gdLst/>
                <a:ahLst/>
                <a:cxnLst/>
                <a:rect l="l" t="t" r="r" b="b"/>
                <a:pathLst>
                  <a:path w="169367" h="173697" extrusionOk="0">
                    <a:moveTo>
                      <a:pt x="59893" y="881"/>
                    </a:moveTo>
                    <a:cubicBezTo>
                      <a:pt x="41520" y="12399"/>
                      <a:pt x="23242" y="24393"/>
                      <a:pt x="11438" y="43145"/>
                    </a:cubicBezTo>
                    <a:cubicBezTo>
                      <a:pt x="2680" y="57043"/>
                      <a:pt x="-937" y="74272"/>
                      <a:pt x="205" y="90550"/>
                    </a:cubicBezTo>
                    <a:cubicBezTo>
                      <a:pt x="2585" y="124437"/>
                      <a:pt x="22862" y="156326"/>
                      <a:pt x="55133" y="168796"/>
                    </a:cubicBezTo>
                    <a:cubicBezTo>
                      <a:pt x="91593" y="182979"/>
                      <a:pt x="131957" y="164798"/>
                      <a:pt x="153947" y="134623"/>
                    </a:cubicBezTo>
                    <a:cubicBezTo>
                      <a:pt x="175937" y="104447"/>
                      <a:pt x="174319" y="63801"/>
                      <a:pt x="149663" y="35435"/>
                    </a:cubicBezTo>
                    <a:cubicBezTo>
                      <a:pt x="125007" y="7068"/>
                      <a:pt x="79884" y="-6544"/>
                      <a:pt x="44376" y="10686"/>
                    </a:cubicBezTo>
                    <a:cubicBezTo>
                      <a:pt x="30287" y="17539"/>
                      <a:pt x="42663" y="39147"/>
                      <a:pt x="56752" y="31913"/>
                    </a:cubicBezTo>
                    <a:cubicBezTo>
                      <a:pt x="79694" y="20109"/>
                      <a:pt x="108729" y="26106"/>
                      <a:pt x="127482" y="42955"/>
                    </a:cubicBezTo>
                    <a:cubicBezTo>
                      <a:pt x="148330" y="61612"/>
                      <a:pt x="154233" y="89788"/>
                      <a:pt x="139953" y="114442"/>
                    </a:cubicBezTo>
                    <a:cubicBezTo>
                      <a:pt x="125674" y="139096"/>
                      <a:pt x="96924" y="155945"/>
                      <a:pt x="69317" y="149472"/>
                    </a:cubicBezTo>
                    <a:cubicBezTo>
                      <a:pt x="43900" y="143570"/>
                      <a:pt x="26384" y="119868"/>
                      <a:pt x="21053" y="95309"/>
                    </a:cubicBezTo>
                    <a:cubicBezTo>
                      <a:pt x="18102" y="81507"/>
                      <a:pt x="19339" y="66371"/>
                      <a:pt x="25908" y="53711"/>
                    </a:cubicBezTo>
                    <a:cubicBezTo>
                      <a:pt x="35142" y="36006"/>
                      <a:pt x="52182" y="22775"/>
                      <a:pt x="67509" y="10495"/>
                    </a:cubicBezTo>
                    <a:cubicBezTo>
                      <a:pt x="72935" y="6116"/>
                      <a:pt x="65890" y="-2831"/>
                      <a:pt x="60084" y="881"/>
                    </a:cubicBezTo>
                    <a:lnTo>
                      <a:pt x="60084" y="88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5" name="Google Shape;645;p9"/>
              <p:cNvSpPr/>
              <p:nvPr/>
            </p:nvSpPr>
            <p:spPr>
              <a:xfrm>
                <a:off x="5258630" y="4286908"/>
                <a:ext cx="141259" cy="170577"/>
              </a:xfrm>
              <a:custGeom>
                <a:avLst/>
                <a:gdLst/>
                <a:ahLst/>
                <a:cxnLst/>
                <a:rect l="l" t="t" r="r" b="b"/>
                <a:pathLst>
                  <a:path w="141259" h="170577" extrusionOk="0">
                    <a:moveTo>
                      <a:pt x="59807" y="8033"/>
                    </a:moveTo>
                    <a:cubicBezTo>
                      <a:pt x="31057" y="20788"/>
                      <a:pt x="7829" y="48489"/>
                      <a:pt x="1642" y="79616"/>
                    </a:cubicBezTo>
                    <a:cubicBezTo>
                      <a:pt x="-4546" y="110743"/>
                      <a:pt x="6877" y="141203"/>
                      <a:pt x="33913" y="158243"/>
                    </a:cubicBezTo>
                    <a:cubicBezTo>
                      <a:pt x="56570" y="172521"/>
                      <a:pt x="88746" y="175757"/>
                      <a:pt x="111879" y="160718"/>
                    </a:cubicBezTo>
                    <a:cubicBezTo>
                      <a:pt x="143770" y="139966"/>
                      <a:pt x="144246" y="98749"/>
                      <a:pt x="138343" y="65147"/>
                    </a:cubicBezTo>
                    <a:cubicBezTo>
                      <a:pt x="134916" y="45633"/>
                      <a:pt x="129109" y="24025"/>
                      <a:pt x="112926" y="10984"/>
                    </a:cubicBezTo>
                    <a:cubicBezTo>
                      <a:pt x="96743" y="-2057"/>
                      <a:pt x="73515" y="-4532"/>
                      <a:pt x="56760" y="9271"/>
                    </a:cubicBezTo>
                    <a:cubicBezTo>
                      <a:pt x="51429" y="13649"/>
                      <a:pt x="52191" y="22692"/>
                      <a:pt x="56760" y="27261"/>
                    </a:cubicBezTo>
                    <a:cubicBezTo>
                      <a:pt x="61996" y="32497"/>
                      <a:pt x="69421" y="31640"/>
                      <a:pt x="74752" y="27261"/>
                    </a:cubicBezTo>
                    <a:cubicBezTo>
                      <a:pt x="81987" y="21360"/>
                      <a:pt x="94268" y="27166"/>
                      <a:pt x="100075" y="33734"/>
                    </a:cubicBezTo>
                    <a:cubicBezTo>
                      <a:pt x="108833" y="43729"/>
                      <a:pt x="111593" y="58198"/>
                      <a:pt x="114068" y="70858"/>
                    </a:cubicBezTo>
                    <a:cubicBezTo>
                      <a:pt x="116543" y="83518"/>
                      <a:pt x="118447" y="97988"/>
                      <a:pt x="115972" y="111123"/>
                    </a:cubicBezTo>
                    <a:cubicBezTo>
                      <a:pt x="114735" y="117692"/>
                      <a:pt x="112640" y="123689"/>
                      <a:pt x="109023" y="129305"/>
                    </a:cubicBezTo>
                    <a:cubicBezTo>
                      <a:pt x="106833" y="132827"/>
                      <a:pt x="102930" y="136825"/>
                      <a:pt x="99884" y="138729"/>
                    </a:cubicBezTo>
                    <a:cubicBezTo>
                      <a:pt x="84938" y="148057"/>
                      <a:pt x="65138" y="146725"/>
                      <a:pt x="48954" y="138062"/>
                    </a:cubicBezTo>
                    <a:cubicBezTo>
                      <a:pt x="40577" y="133493"/>
                      <a:pt x="33913" y="127687"/>
                      <a:pt x="29344" y="119595"/>
                    </a:cubicBezTo>
                    <a:cubicBezTo>
                      <a:pt x="24108" y="110362"/>
                      <a:pt x="22204" y="97988"/>
                      <a:pt x="23346" y="86660"/>
                    </a:cubicBezTo>
                    <a:cubicBezTo>
                      <a:pt x="26012" y="59626"/>
                      <a:pt x="45146" y="35543"/>
                      <a:pt x="68850" y="23454"/>
                    </a:cubicBezTo>
                    <a:cubicBezTo>
                      <a:pt x="79227" y="18123"/>
                      <a:pt x="70088" y="3464"/>
                      <a:pt x="59807" y="8033"/>
                    </a:cubicBezTo>
                    <a:lnTo>
                      <a:pt x="59807" y="803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6" name="Google Shape;646;p9"/>
              <p:cNvSpPr/>
              <p:nvPr/>
            </p:nvSpPr>
            <p:spPr>
              <a:xfrm>
                <a:off x="5064128" y="4475229"/>
                <a:ext cx="140406" cy="143231"/>
              </a:xfrm>
              <a:custGeom>
                <a:avLst/>
                <a:gdLst/>
                <a:ahLst/>
                <a:cxnLst/>
                <a:rect l="l" t="t" r="r" b="b"/>
                <a:pathLst>
                  <a:path w="140406" h="143231" extrusionOk="0">
                    <a:moveTo>
                      <a:pt x="84574" y="25321"/>
                    </a:moveTo>
                    <a:cubicBezTo>
                      <a:pt x="93332" y="28177"/>
                      <a:pt x="100947" y="34364"/>
                      <a:pt x="105612" y="41028"/>
                    </a:cubicBezTo>
                    <a:cubicBezTo>
                      <a:pt x="107040" y="43027"/>
                      <a:pt x="108277" y="45121"/>
                      <a:pt x="109515" y="47310"/>
                    </a:cubicBezTo>
                    <a:cubicBezTo>
                      <a:pt x="110086" y="48357"/>
                      <a:pt x="110562" y="49309"/>
                      <a:pt x="111038" y="50356"/>
                    </a:cubicBezTo>
                    <a:cubicBezTo>
                      <a:pt x="111990" y="52260"/>
                      <a:pt x="111419" y="51023"/>
                      <a:pt x="112180" y="53022"/>
                    </a:cubicBezTo>
                    <a:cubicBezTo>
                      <a:pt x="113989" y="57876"/>
                      <a:pt x="115512" y="62731"/>
                      <a:pt x="116464" y="67871"/>
                    </a:cubicBezTo>
                    <a:cubicBezTo>
                      <a:pt x="116845" y="69965"/>
                      <a:pt x="116464" y="67205"/>
                      <a:pt x="116655" y="69394"/>
                    </a:cubicBezTo>
                    <a:cubicBezTo>
                      <a:pt x="116750" y="70727"/>
                      <a:pt x="116940" y="72060"/>
                      <a:pt x="116940" y="73392"/>
                    </a:cubicBezTo>
                    <a:cubicBezTo>
                      <a:pt x="117035" y="76057"/>
                      <a:pt x="116940" y="78723"/>
                      <a:pt x="116845" y="81388"/>
                    </a:cubicBezTo>
                    <a:cubicBezTo>
                      <a:pt x="116845" y="81959"/>
                      <a:pt x="116750" y="82530"/>
                      <a:pt x="116655" y="83102"/>
                    </a:cubicBezTo>
                    <a:cubicBezTo>
                      <a:pt x="116655" y="82911"/>
                      <a:pt x="116940" y="81388"/>
                      <a:pt x="116655" y="82816"/>
                    </a:cubicBezTo>
                    <a:cubicBezTo>
                      <a:pt x="116464" y="84149"/>
                      <a:pt x="116179" y="85386"/>
                      <a:pt x="115893" y="86719"/>
                    </a:cubicBezTo>
                    <a:cubicBezTo>
                      <a:pt x="115322" y="89289"/>
                      <a:pt x="114560" y="91764"/>
                      <a:pt x="113608" y="94239"/>
                    </a:cubicBezTo>
                    <a:cubicBezTo>
                      <a:pt x="114275" y="92430"/>
                      <a:pt x="113323" y="94905"/>
                      <a:pt x="113037" y="95476"/>
                    </a:cubicBezTo>
                    <a:cubicBezTo>
                      <a:pt x="112561" y="96523"/>
                      <a:pt x="111990" y="97475"/>
                      <a:pt x="111419" y="98427"/>
                    </a:cubicBezTo>
                    <a:cubicBezTo>
                      <a:pt x="110753" y="99569"/>
                      <a:pt x="109991" y="100712"/>
                      <a:pt x="109325" y="101759"/>
                    </a:cubicBezTo>
                    <a:cubicBezTo>
                      <a:pt x="109039" y="102235"/>
                      <a:pt x="108658" y="102711"/>
                      <a:pt x="108373" y="103187"/>
                    </a:cubicBezTo>
                    <a:cubicBezTo>
                      <a:pt x="109134" y="102140"/>
                      <a:pt x="108658" y="102806"/>
                      <a:pt x="108087" y="103377"/>
                    </a:cubicBezTo>
                    <a:cubicBezTo>
                      <a:pt x="106373" y="105281"/>
                      <a:pt x="104660" y="106994"/>
                      <a:pt x="102851" y="108613"/>
                    </a:cubicBezTo>
                    <a:cubicBezTo>
                      <a:pt x="102470" y="108993"/>
                      <a:pt x="101995" y="109374"/>
                      <a:pt x="101518" y="109659"/>
                    </a:cubicBezTo>
                    <a:cubicBezTo>
                      <a:pt x="103232" y="108422"/>
                      <a:pt x="101614" y="109564"/>
                      <a:pt x="101328" y="109659"/>
                    </a:cubicBezTo>
                    <a:cubicBezTo>
                      <a:pt x="100186" y="110326"/>
                      <a:pt x="99139" y="111087"/>
                      <a:pt x="97996" y="111754"/>
                    </a:cubicBezTo>
                    <a:cubicBezTo>
                      <a:pt x="96854" y="112420"/>
                      <a:pt x="95712" y="112991"/>
                      <a:pt x="94569" y="113562"/>
                    </a:cubicBezTo>
                    <a:cubicBezTo>
                      <a:pt x="93903" y="113848"/>
                      <a:pt x="91428" y="114800"/>
                      <a:pt x="93427" y="114133"/>
                    </a:cubicBezTo>
                    <a:cubicBezTo>
                      <a:pt x="90952" y="115085"/>
                      <a:pt x="88477" y="115847"/>
                      <a:pt x="85906" y="116513"/>
                    </a:cubicBezTo>
                    <a:cubicBezTo>
                      <a:pt x="84574" y="116799"/>
                      <a:pt x="83336" y="117084"/>
                      <a:pt x="82003" y="117275"/>
                    </a:cubicBezTo>
                    <a:cubicBezTo>
                      <a:pt x="81432" y="117370"/>
                      <a:pt x="80861" y="117465"/>
                      <a:pt x="80290" y="117560"/>
                    </a:cubicBezTo>
                    <a:cubicBezTo>
                      <a:pt x="80480" y="117560"/>
                      <a:pt x="82384" y="117370"/>
                      <a:pt x="80861" y="117465"/>
                    </a:cubicBezTo>
                    <a:cubicBezTo>
                      <a:pt x="78195" y="117655"/>
                      <a:pt x="75530" y="117846"/>
                      <a:pt x="72864" y="117846"/>
                    </a:cubicBezTo>
                    <a:cubicBezTo>
                      <a:pt x="70389" y="117846"/>
                      <a:pt x="67914" y="117655"/>
                      <a:pt x="65439" y="117275"/>
                    </a:cubicBezTo>
                    <a:cubicBezTo>
                      <a:pt x="67724" y="117560"/>
                      <a:pt x="65249" y="117275"/>
                      <a:pt x="64392" y="116989"/>
                    </a:cubicBezTo>
                    <a:cubicBezTo>
                      <a:pt x="62869" y="116704"/>
                      <a:pt x="61441" y="116323"/>
                      <a:pt x="59918" y="115942"/>
                    </a:cubicBezTo>
                    <a:cubicBezTo>
                      <a:pt x="57538" y="115276"/>
                      <a:pt x="55158" y="114514"/>
                      <a:pt x="52873" y="113658"/>
                    </a:cubicBezTo>
                    <a:cubicBezTo>
                      <a:pt x="51445" y="113181"/>
                      <a:pt x="53159" y="113848"/>
                      <a:pt x="53349" y="113848"/>
                    </a:cubicBezTo>
                    <a:cubicBezTo>
                      <a:pt x="52873" y="113658"/>
                      <a:pt x="52302" y="113372"/>
                      <a:pt x="51826" y="113181"/>
                    </a:cubicBezTo>
                    <a:cubicBezTo>
                      <a:pt x="50493" y="112515"/>
                      <a:pt x="49161" y="111849"/>
                      <a:pt x="47828" y="111087"/>
                    </a:cubicBezTo>
                    <a:cubicBezTo>
                      <a:pt x="45733" y="109850"/>
                      <a:pt x="43639" y="108517"/>
                      <a:pt x="41640" y="107089"/>
                    </a:cubicBezTo>
                    <a:cubicBezTo>
                      <a:pt x="43449" y="108422"/>
                      <a:pt x="41545" y="106899"/>
                      <a:pt x="40783" y="106328"/>
                    </a:cubicBezTo>
                    <a:cubicBezTo>
                      <a:pt x="39641" y="105376"/>
                      <a:pt x="38594" y="104329"/>
                      <a:pt x="37547" y="103187"/>
                    </a:cubicBezTo>
                    <a:cubicBezTo>
                      <a:pt x="36785" y="102330"/>
                      <a:pt x="36023" y="101473"/>
                      <a:pt x="35262" y="100712"/>
                    </a:cubicBezTo>
                    <a:cubicBezTo>
                      <a:pt x="34881" y="100331"/>
                      <a:pt x="33739" y="98713"/>
                      <a:pt x="35262" y="100712"/>
                    </a:cubicBezTo>
                    <a:cubicBezTo>
                      <a:pt x="34976" y="100236"/>
                      <a:pt x="34596" y="99760"/>
                      <a:pt x="34310" y="99284"/>
                    </a:cubicBezTo>
                    <a:cubicBezTo>
                      <a:pt x="32882" y="96999"/>
                      <a:pt x="31549" y="94810"/>
                      <a:pt x="30312" y="92335"/>
                    </a:cubicBezTo>
                    <a:cubicBezTo>
                      <a:pt x="29645" y="91002"/>
                      <a:pt x="30312" y="92525"/>
                      <a:pt x="30502" y="92716"/>
                    </a:cubicBezTo>
                    <a:cubicBezTo>
                      <a:pt x="30312" y="92145"/>
                      <a:pt x="30026" y="91573"/>
                      <a:pt x="29836" y="91002"/>
                    </a:cubicBezTo>
                    <a:cubicBezTo>
                      <a:pt x="29360" y="89670"/>
                      <a:pt x="28979" y="88337"/>
                      <a:pt x="28598" y="86909"/>
                    </a:cubicBezTo>
                    <a:cubicBezTo>
                      <a:pt x="28313" y="85767"/>
                      <a:pt x="28122" y="84530"/>
                      <a:pt x="27837" y="83387"/>
                    </a:cubicBezTo>
                    <a:cubicBezTo>
                      <a:pt x="27837" y="83197"/>
                      <a:pt x="27551" y="81198"/>
                      <a:pt x="27741" y="82816"/>
                    </a:cubicBezTo>
                    <a:cubicBezTo>
                      <a:pt x="27932" y="84625"/>
                      <a:pt x="27646" y="81008"/>
                      <a:pt x="27646" y="81008"/>
                    </a:cubicBezTo>
                    <a:cubicBezTo>
                      <a:pt x="27551" y="78628"/>
                      <a:pt x="27551" y="76153"/>
                      <a:pt x="27646" y="73773"/>
                    </a:cubicBezTo>
                    <a:cubicBezTo>
                      <a:pt x="27646" y="73011"/>
                      <a:pt x="27741" y="72155"/>
                      <a:pt x="27837" y="71393"/>
                    </a:cubicBezTo>
                    <a:cubicBezTo>
                      <a:pt x="27837" y="71584"/>
                      <a:pt x="27456" y="73678"/>
                      <a:pt x="27837" y="72060"/>
                    </a:cubicBezTo>
                    <a:cubicBezTo>
                      <a:pt x="28122" y="70632"/>
                      <a:pt x="28313" y="69299"/>
                      <a:pt x="28693" y="67871"/>
                    </a:cubicBezTo>
                    <a:cubicBezTo>
                      <a:pt x="29455" y="64730"/>
                      <a:pt x="30502" y="61589"/>
                      <a:pt x="31740" y="58543"/>
                    </a:cubicBezTo>
                    <a:cubicBezTo>
                      <a:pt x="30692" y="60922"/>
                      <a:pt x="32311" y="57591"/>
                      <a:pt x="32691" y="56829"/>
                    </a:cubicBezTo>
                    <a:cubicBezTo>
                      <a:pt x="33453" y="55401"/>
                      <a:pt x="34215" y="53973"/>
                      <a:pt x="35071" y="52546"/>
                    </a:cubicBezTo>
                    <a:cubicBezTo>
                      <a:pt x="35833" y="51308"/>
                      <a:pt x="36595" y="50071"/>
                      <a:pt x="37451" y="48928"/>
                    </a:cubicBezTo>
                    <a:cubicBezTo>
                      <a:pt x="37832" y="48453"/>
                      <a:pt x="38213" y="47881"/>
                      <a:pt x="38498" y="47406"/>
                    </a:cubicBezTo>
                    <a:cubicBezTo>
                      <a:pt x="39450" y="46073"/>
                      <a:pt x="37166" y="48833"/>
                      <a:pt x="38974" y="46834"/>
                    </a:cubicBezTo>
                    <a:cubicBezTo>
                      <a:pt x="41069" y="44550"/>
                      <a:pt x="43068" y="42265"/>
                      <a:pt x="45353" y="40171"/>
                    </a:cubicBezTo>
                    <a:cubicBezTo>
                      <a:pt x="46019" y="39600"/>
                      <a:pt x="48875" y="37410"/>
                      <a:pt x="46685" y="38934"/>
                    </a:cubicBezTo>
                    <a:cubicBezTo>
                      <a:pt x="48018" y="37982"/>
                      <a:pt x="49351" y="37030"/>
                      <a:pt x="50684" y="36173"/>
                    </a:cubicBezTo>
                    <a:cubicBezTo>
                      <a:pt x="51921" y="35412"/>
                      <a:pt x="53159" y="34745"/>
                      <a:pt x="54396" y="34079"/>
                    </a:cubicBezTo>
                    <a:cubicBezTo>
                      <a:pt x="55063" y="33698"/>
                      <a:pt x="55919" y="33413"/>
                      <a:pt x="56586" y="33032"/>
                    </a:cubicBezTo>
                    <a:cubicBezTo>
                      <a:pt x="58299" y="31985"/>
                      <a:pt x="54492" y="33698"/>
                      <a:pt x="56395" y="33032"/>
                    </a:cubicBezTo>
                    <a:cubicBezTo>
                      <a:pt x="59251" y="32080"/>
                      <a:pt x="62107" y="31128"/>
                      <a:pt x="65058" y="30462"/>
                    </a:cubicBezTo>
                    <a:cubicBezTo>
                      <a:pt x="66201" y="30271"/>
                      <a:pt x="70580" y="29986"/>
                      <a:pt x="67057" y="30081"/>
                    </a:cubicBezTo>
                    <a:cubicBezTo>
                      <a:pt x="68676" y="30081"/>
                      <a:pt x="70294" y="29890"/>
                      <a:pt x="72008" y="29890"/>
                    </a:cubicBezTo>
                    <a:cubicBezTo>
                      <a:pt x="79814" y="29890"/>
                      <a:pt x="87334" y="23037"/>
                      <a:pt x="86953" y="14946"/>
                    </a:cubicBezTo>
                    <a:cubicBezTo>
                      <a:pt x="86573" y="6855"/>
                      <a:pt x="80385" y="-94"/>
                      <a:pt x="72008" y="1"/>
                    </a:cubicBezTo>
                    <a:cubicBezTo>
                      <a:pt x="40974" y="287"/>
                      <a:pt x="15651" y="23227"/>
                      <a:pt x="4799" y="51023"/>
                    </a:cubicBezTo>
                    <a:cubicBezTo>
                      <a:pt x="-6053" y="78818"/>
                      <a:pt x="1848" y="109469"/>
                      <a:pt x="24981" y="127365"/>
                    </a:cubicBezTo>
                    <a:cubicBezTo>
                      <a:pt x="46400" y="143928"/>
                      <a:pt x="76672" y="147926"/>
                      <a:pt x="101614" y="137455"/>
                    </a:cubicBezTo>
                    <a:cubicBezTo>
                      <a:pt x="126555" y="126984"/>
                      <a:pt x="142072" y="101092"/>
                      <a:pt x="140263" y="73583"/>
                    </a:cubicBezTo>
                    <a:cubicBezTo>
                      <a:pt x="138264" y="43979"/>
                      <a:pt x="119035" y="15707"/>
                      <a:pt x="89048" y="8758"/>
                    </a:cubicBezTo>
                    <a:cubicBezTo>
                      <a:pt x="78386" y="6284"/>
                      <a:pt x="74197" y="21704"/>
                      <a:pt x="84574" y="25131"/>
                    </a:cubicBezTo>
                    <a:lnTo>
                      <a:pt x="84574" y="2513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7" name="Google Shape;647;p9"/>
              <p:cNvSpPr/>
              <p:nvPr/>
            </p:nvSpPr>
            <p:spPr>
              <a:xfrm>
                <a:off x="4805886" y="4072654"/>
                <a:ext cx="147584" cy="148444"/>
              </a:xfrm>
              <a:custGeom>
                <a:avLst/>
                <a:gdLst/>
                <a:ahLst/>
                <a:cxnLst/>
                <a:rect l="l" t="t" r="r" b="b"/>
                <a:pathLst>
                  <a:path w="147584" h="148444" extrusionOk="0">
                    <a:moveTo>
                      <a:pt x="45137" y="31717"/>
                    </a:moveTo>
                    <a:cubicBezTo>
                      <a:pt x="39330" y="22578"/>
                      <a:pt x="28383" y="21436"/>
                      <a:pt x="19434" y="26672"/>
                    </a:cubicBezTo>
                    <a:cubicBezTo>
                      <a:pt x="11438" y="31336"/>
                      <a:pt x="6773" y="39332"/>
                      <a:pt x="3727" y="47709"/>
                    </a:cubicBezTo>
                    <a:cubicBezTo>
                      <a:pt x="-1509" y="61987"/>
                      <a:pt x="-938" y="78645"/>
                      <a:pt x="3631" y="93019"/>
                    </a:cubicBezTo>
                    <a:cubicBezTo>
                      <a:pt x="13342" y="123480"/>
                      <a:pt x="41044" y="149371"/>
                      <a:pt x="74362" y="148419"/>
                    </a:cubicBezTo>
                    <a:cubicBezTo>
                      <a:pt x="107681" y="147467"/>
                      <a:pt x="136716" y="120339"/>
                      <a:pt x="145188" y="88545"/>
                    </a:cubicBezTo>
                    <a:cubicBezTo>
                      <a:pt x="153661" y="56752"/>
                      <a:pt x="139191" y="23150"/>
                      <a:pt x="109299" y="8586"/>
                    </a:cubicBezTo>
                    <a:cubicBezTo>
                      <a:pt x="79408" y="-5978"/>
                      <a:pt x="34665" y="-3313"/>
                      <a:pt x="13342" y="26672"/>
                    </a:cubicBezTo>
                    <a:cubicBezTo>
                      <a:pt x="9343" y="32288"/>
                      <a:pt x="11818" y="40855"/>
                      <a:pt x="16959" y="44663"/>
                    </a:cubicBezTo>
                    <a:cubicBezTo>
                      <a:pt x="22480" y="48756"/>
                      <a:pt x="30191" y="48565"/>
                      <a:pt x="35237" y="43616"/>
                    </a:cubicBezTo>
                    <a:cubicBezTo>
                      <a:pt x="37141" y="41712"/>
                      <a:pt x="39140" y="39808"/>
                      <a:pt x="41234" y="37999"/>
                    </a:cubicBezTo>
                    <a:cubicBezTo>
                      <a:pt x="41710" y="37619"/>
                      <a:pt x="42186" y="37142"/>
                      <a:pt x="42662" y="36762"/>
                    </a:cubicBezTo>
                    <a:cubicBezTo>
                      <a:pt x="42472" y="36952"/>
                      <a:pt x="40948" y="37999"/>
                      <a:pt x="42281" y="37142"/>
                    </a:cubicBezTo>
                    <a:cubicBezTo>
                      <a:pt x="43519" y="36286"/>
                      <a:pt x="44661" y="35524"/>
                      <a:pt x="45899" y="34763"/>
                    </a:cubicBezTo>
                    <a:cubicBezTo>
                      <a:pt x="46946" y="34097"/>
                      <a:pt x="48088" y="33526"/>
                      <a:pt x="49135" y="32954"/>
                    </a:cubicBezTo>
                    <a:cubicBezTo>
                      <a:pt x="49706" y="32669"/>
                      <a:pt x="50278" y="32383"/>
                      <a:pt x="50849" y="32097"/>
                    </a:cubicBezTo>
                    <a:cubicBezTo>
                      <a:pt x="52753" y="31146"/>
                      <a:pt x="48850" y="32859"/>
                      <a:pt x="50849" y="32097"/>
                    </a:cubicBezTo>
                    <a:cubicBezTo>
                      <a:pt x="53324" y="31146"/>
                      <a:pt x="55894" y="30289"/>
                      <a:pt x="58560" y="29623"/>
                    </a:cubicBezTo>
                    <a:cubicBezTo>
                      <a:pt x="59797" y="29337"/>
                      <a:pt x="61035" y="29052"/>
                      <a:pt x="62272" y="28861"/>
                    </a:cubicBezTo>
                    <a:cubicBezTo>
                      <a:pt x="62844" y="28766"/>
                      <a:pt x="63510" y="28671"/>
                      <a:pt x="64081" y="28575"/>
                    </a:cubicBezTo>
                    <a:cubicBezTo>
                      <a:pt x="66271" y="28195"/>
                      <a:pt x="61796" y="28766"/>
                      <a:pt x="64081" y="28575"/>
                    </a:cubicBezTo>
                    <a:cubicBezTo>
                      <a:pt x="66842" y="28385"/>
                      <a:pt x="69507" y="28195"/>
                      <a:pt x="72268" y="28195"/>
                    </a:cubicBezTo>
                    <a:cubicBezTo>
                      <a:pt x="73506" y="28195"/>
                      <a:pt x="74838" y="28195"/>
                      <a:pt x="76076" y="28385"/>
                    </a:cubicBezTo>
                    <a:cubicBezTo>
                      <a:pt x="76933" y="28385"/>
                      <a:pt x="80550" y="28861"/>
                      <a:pt x="79217" y="28671"/>
                    </a:cubicBezTo>
                    <a:cubicBezTo>
                      <a:pt x="77694" y="28480"/>
                      <a:pt x="81121" y="29052"/>
                      <a:pt x="81692" y="29147"/>
                    </a:cubicBezTo>
                    <a:cubicBezTo>
                      <a:pt x="83120" y="29432"/>
                      <a:pt x="84548" y="29813"/>
                      <a:pt x="85976" y="30194"/>
                    </a:cubicBezTo>
                    <a:cubicBezTo>
                      <a:pt x="88642" y="30860"/>
                      <a:pt x="91212" y="31812"/>
                      <a:pt x="93782" y="32764"/>
                    </a:cubicBezTo>
                    <a:cubicBezTo>
                      <a:pt x="95306" y="33335"/>
                      <a:pt x="93497" y="32669"/>
                      <a:pt x="93306" y="32574"/>
                    </a:cubicBezTo>
                    <a:cubicBezTo>
                      <a:pt x="93878" y="32859"/>
                      <a:pt x="94449" y="33049"/>
                      <a:pt x="95020" y="33335"/>
                    </a:cubicBezTo>
                    <a:cubicBezTo>
                      <a:pt x="96353" y="34001"/>
                      <a:pt x="97590" y="34668"/>
                      <a:pt x="98923" y="35429"/>
                    </a:cubicBezTo>
                    <a:cubicBezTo>
                      <a:pt x="99970" y="36096"/>
                      <a:pt x="101113" y="36667"/>
                      <a:pt x="102064" y="37428"/>
                    </a:cubicBezTo>
                    <a:cubicBezTo>
                      <a:pt x="102731" y="37904"/>
                      <a:pt x="105587" y="39998"/>
                      <a:pt x="104635" y="39237"/>
                    </a:cubicBezTo>
                    <a:cubicBezTo>
                      <a:pt x="103588" y="38380"/>
                      <a:pt x="106063" y="40569"/>
                      <a:pt x="106539" y="40950"/>
                    </a:cubicBezTo>
                    <a:cubicBezTo>
                      <a:pt x="107586" y="41902"/>
                      <a:pt x="108633" y="42949"/>
                      <a:pt x="109585" y="43996"/>
                    </a:cubicBezTo>
                    <a:cubicBezTo>
                      <a:pt x="110442" y="44948"/>
                      <a:pt x="111203" y="45805"/>
                      <a:pt x="112060" y="46757"/>
                    </a:cubicBezTo>
                    <a:cubicBezTo>
                      <a:pt x="110347" y="44663"/>
                      <a:pt x="112631" y="47709"/>
                      <a:pt x="113107" y="48375"/>
                    </a:cubicBezTo>
                    <a:cubicBezTo>
                      <a:pt x="114630" y="50660"/>
                      <a:pt x="115963" y="53039"/>
                      <a:pt x="117010" y="55609"/>
                    </a:cubicBezTo>
                    <a:cubicBezTo>
                      <a:pt x="116153" y="53610"/>
                      <a:pt x="117296" y="56752"/>
                      <a:pt x="117486" y="57323"/>
                    </a:cubicBezTo>
                    <a:cubicBezTo>
                      <a:pt x="117962" y="58846"/>
                      <a:pt x="118343" y="60369"/>
                      <a:pt x="118724" y="61892"/>
                    </a:cubicBezTo>
                    <a:cubicBezTo>
                      <a:pt x="118914" y="62558"/>
                      <a:pt x="119009" y="63225"/>
                      <a:pt x="119105" y="63891"/>
                    </a:cubicBezTo>
                    <a:cubicBezTo>
                      <a:pt x="119105" y="63605"/>
                      <a:pt x="118914" y="61702"/>
                      <a:pt x="119105" y="63415"/>
                    </a:cubicBezTo>
                    <a:cubicBezTo>
                      <a:pt x="119295" y="64938"/>
                      <a:pt x="119390" y="66556"/>
                      <a:pt x="119390" y="68079"/>
                    </a:cubicBezTo>
                    <a:cubicBezTo>
                      <a:pt x="119390" y="69412"/>
                      <a:pt x="119390" y="70744"/>
                      <a:pt x="119390" y="72077"/>
                    </a:cubicBezTo>
                    <a:cubicBezTo>
                      <a:pt x="119390" y="72934"/>
                      <a:pt x="119295" y="73886"/>
                      <a:pt x="119200" y="74743"/>
                    </a:cubicBezTo>
                    <a:cubicBezTo>
                      <a:pt x="119200" y="74933"/>
                      <a:pt x="118914" y="77122"/>
                      <a:pt x="119200" y="75504"/>
                    </a:cubicBezTo>
                    <a:cubicBezTo>
                      <a:pt x="119390" y="74267"/>
                      <a:pt x="118724" y="77693"/>
                      <a:pt x="118629" y="78265"/>
                    </a:cubicBezTo>
                    <a:cubicBezTo>
                      <a:pt x="118248" y="79788"/>
                      <a:pt x="117867" y="81311"/>
                      <a:pt x="117391" y="82834"/>
                    </a:cubicBezTo>
                    <a:cubicBezTo>
                      <a:pt x="117010" y="84166"/>
                      <a:pt x="116534" y="85404"/>
                      <a:pt x="116058" y="86737"/>
                    </a:cubicBezTo>
                    <a:cubicBezTo>
                      <a:pt x="115202" y="89307"/>
                      <a:pt x="115678" y="87784"/>
                      <a:pt x="115963" y="87117"/>
                    </a:cubicBezTo>
                    <a:cubicBezTo>
                      <a:pt x="115678" y="87784"/>
                      <a:pt x="115392" y="88355"/>
                      <a:pt x="115106" y="89021"/>
                    </a:cubicBezTo>
                    <a:cubicBezTo>
                      <a:pt x="113774" y="91686"/>
                      <a:pt x="112346" y="94352"/>
                      <a:pt x="110822" y="96827"/>
                    </a:cubicBezTo>
                    <a:cubicBezTo>
                      <a:pt x="109966" y="98159"/>
                      <a:pt x="109014" y="99492"/>
                      <a:pt x="108062" y="100824"/>
                    </a:cubicBezTo>
                    <a:cubicBezTo>
                      <a:pt x="107110" y="102157"/>
                      <a:pt x="108062" y="100824"/>
                      <a:pt x="108157" y="100634"/>
                    </a:cubicBezTo>
                    <a:cubicBezTo>
                      <a:pt x="107681" y="101205"/>
                      <a:pt x="107300" y="101681"/>
                      <a:pt x="106824" y="102252"/>
                    </a:cubicBezTo>
                    <a:cubicBezTo>
                      <a:pt x="104825" y="104537"/>
                      <a:pt x="102826" y="106631"/>
                      <a:pt x="100541" y="108630"/>
                    </a:cubicBezTo>
                    <a:cubicBezTo>
                      <a:pt x="97590" y="111295"/>
                      <a:pt x="98447" y="110629"/>
                      <a:pt x="95306" y="112628"/>
                    </a:cubicBezTo>
                    <a:cubicBezTo>
                      <a:pt x="92830" y="114246"/>
                      <a:pt x="90260" y="115579"/>
                      <a:pt x="87595" y="116912"/>
                    </a:cubicBezTo>
                    <a:cubicBezTo>
                      <a:pt x="87595" y="116912"/>
                      <a:pt x="85500" y="117864"/>
                      <a:pt x="86833" y="117292"/>
                    </a:cubicBezTo>
                    <a:cubicBezTo>
                      <a:pt x="88356" y="116626"/>
                      <a:pt x="85691" y="117673"/>
                      <a:pt x="85405" y="117768"/>
                    </a:cubicBezTo>
                    <a:cubicBezTo>
                      <a:pt x="84168" y="118244"/>
                      <a:pt x="82835" y="118625"/>
                      <a:pt x="81502" y="119006"/>
                    </a:cubicBezTo>
                    <a:cubicBezTo>
                      <a:pt x="80169" y="119387"/>
                      <a:pt x="78836" y="119672"/>
                      <a:pt x="77599" y="119958"/>
                    </a:cubicBezTo>
                    <a:cubicBezTo>
                      <a:pt x="76933" y="120053"/>
                      <a:pt x="76266" y="120243"/>
                      <a:pt x="75600" y="120339"/>
                    </a:cubicBezTo>
                    <a:cubicBezTo>
                      <a:pt x="77123" y="120148"/>
                      <a:pt x="76266" y="120339"/>
                      <a:pt x="75314" y="120339"/>
                    </a:cubicBezTo>
                    <a:cubicBezTo>
                      <a:pt x="72363" y="120339"/>
                      <a:pt x="69412" y="120529"/>
                      <a:pt x="66461" y="120148"/>
                    </a:cubicBezTo>
                    <a:cubicBezTo>
                      <a:pt x="64843" y="119958"/>
                      <a:pt x="66556" y="120148"/>
                      <a:pt x="66842" y="120148"/>
                    </a:cubicBezTo>
                    <a:cubicBezTo>
                      <a:pt x="66175" y="120053"/>
                      <a:pt x="65509" y="119958"/>
                      <a:pt x="64938" y="119767"/>
                    </a:cubicBezTo>
                    <a:cubicBezTo>
                      <a:pt x="63415" y="119387"/>
                      <a:pt x="61987" y="119101"/>
                      <a:pt x="60464" y="118625"/>
                    </a:cubicBezTo>
                    <a:cubicBezTo>
                      <a:pt x="59607" y="118339"/>
                      <a:pt x="56561" y="117292"/>
                      <a:pt x="57227" y="117483"/>
                    </a:cubicBezTo>
                    <a:cubicBezTo>
                      <a:pt x="58084" y="117864"/>
                      <a:pt x="55323" y="116531"/>
                      <a:pt x="54752" y="116245"/>
                    </a:cubicBezTo>
                    <a:cubicBezTo>
                      <a:pt x="52277" y="114913"/>
                      <a:pt x="49802" y="113485"/>
                      <a:pt x="47517" y="111867"/>
                    </a:cubicBezTo>
                    <a:cubicBezTo>
                      <a:pt x="47231" y="111676"/>
                      <a:pt x="45518" y="110343"/>
                      <a:pt x="47136" y="111581"/>
                    </a:cubicBezTo>
                    <a:cubicBezTo>
                      <a:pt x="46660" y="111200"/>
                      <a:pt x="46089" y="110724"/>
                      <a:pt x="45613" y="110343"/>
                    </a:cubicBezTo>
                    <a:cubicBezTo>
                      <a:pt x="44661" y="109487"/>
                      <a:pt x="43614" y="108630"/>
                      <a:pt x="42662" y="107678"/>
                    </a:cubicBezTo>
                    <a:cubicBezTo>
                      <a:pt x="40568" y="105679"/>
                      <a:pt x="38664" y="103585"/>
                      <a:pt x="36855" y="101301"/>
                    </a:cubicBezTo>
                    <a:cubicBezTo>
                      <a:pt x="37902" y="102633"/>
                      <a:pt x="35332" y="99111"/>
                      <a:pt x="35046" y="98540"/>
                    </a:cubicBezTo>
                    <a:cubicBezTo>
                      <a:pt x="34190" y="97207"/>
                      <a:pt x="33428" y="95875"/>
                      <a:pt x="32571" y="94542"/>
                    </a:cubicBezTo>
                    <a:cubicBezTo>
                      <a:pt x="31714" y="93209"/>
                      <a:pt x="31048" y="91782"/>
                      <a:pt x="30382" y="90449"/>
                    </a:cubicBezTo>
                    <a:cubicBezTo>
                      <a:pt x="29334" y="88164"/>
                      <a:pt x="29620" y="88831"/>
                      <a:pt x="29049" y="87403"/>
                    </a:cubicBezTo>
                    <a:cubicBezTo>
                      <a:pt x="28002" y="84452"/>
                      <a:pt x="27050" y="81501"/>
                      <a:pt x="26383" y="78455"/>
                    </a:cubicBezTo>
                    <a:cubicBezTo>
                      <a:pt x="26193" y="77789"/>
                      <a:pt x="26098" y="77122"/>
                      <a:pt x="26003" y="76551"/>
                    </a:cubicBezTo>
                    <a:cubicBezTo>
                      <a:pt x="26003" y="76361"/>
                      <a:pt x="25527" y="73981"/>
                      <a:pt x="25717" y="74933"/>
                    </a:cubicBezTo>
                    <a:cubicBezTo>
                      <a:pt x="25717" y="74933"/>
                      <a:pt x="25431" y="71887"/>
                      <a:pt x="25336" y="70744"/>
                    </a:cubicBezTo>
                    <a:cubicBezTo>
                      <a:pt x="25241" y="68270"/>
                      <a:pt x="25336" y="63891"/>
                      <a:pt x="25527" y="62654"/>
                    </a:cubicBezTo>
                    <a:cubicBezTo>
                      <a:pt x="25717" y="61225"/>
                      <a:pt x="26764" y="56657"/>
                      <a:pt x="27621" y="54086"/>
                    </a:cubicBezTo>
                    <a:cubicBezTo>
                      <a:pt x="28668" y="51040"/>
                      <a:pt x="28668" y="49803"/>
                      <a:pt x="30572" y="47138"/>
                    </a:cubicBezTo>
                    <a:cubicBezTo>
                      <a:pt x="30191" y="47709"/>
                      <a:pt x="32571" y="45043"/>
                      <a:pt x="32476" y="45329"/>
                    </a:cubicBezTo>
                    <a:cubicBezTo>
                      <a:pt x="32000" y="46281"/>
                      <a:pt x="33047" y="43139"/>
                      <a:pt x="32762" y="45138"/>
                    </a:cubicBezTo>
                    <a:cubicBezTo>
                      <a:pt x="34285" y="44853"/>
                      <a:pt x="33523" y="44567"/>
                      <a:pt x="30667" y="44282"/>
                    </a:cubicBezTo>
                    <a:cubicBezTo>
                      <a:pt x="27907" y="42949"/>
                      <a:pt x="27240" y="43045"/>
                      <a:pt x="28763" y="44567"/>
                    </a:cubicBezTo>
                    <a:cubicBezTo>
                      <a:pt x="36379" y="54086"/>
                      <a:pt x="51991" y="41712"/>
                      <a:pt x="45613" y="31622"/>
                    </a:cubicBezTo>
                    <a:lnTo>
                      <a:pt x="45613" y="3162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8" name="Google Shape;648;p9"/>
              <p:cNvSpPr/>
              <p:nvPr/>
            </p:nvSpPr>
            <p:spPr>
              <a:xfrm>
                <a:off x="4819691" y="4343989"/>
                <a:ext cx="125340" cy="151915"/>
              </a:xfrm>
              <a:custGeom>
                <a:avLst/>
                <a:gdLst/>
                <a:ahLst/>
                <a:cxnLst/>
                <a:rect l="l" t="t" r="r" b="b"/>
                <a:pathLst>
                  <a:path w="125340" h="151915" extrusionOk="0">
                    <a:moveTo>
                      <a:pt x="41042" y="6733"/>
                    </a:moveTo>
                    <a:cubicBezTo>
                      <a:pt x="14196" y="18822"/>
                      <a:pt x="-2844" y="51662"/>
                      <a:pt x="393" y="80695"/>
                    </a:cubicBezTo>
                    <a:cubicBezTo>
                      <a:pt x="3915" y="111822"/>
                      <a:pt x="25620" y="140760"/>
                      <a:pt x="56178" y="149708"/>
                    </a:cubicBezTo>
                    <a:cubicBezTo>
                      <a:pt x="72837" y="154562"/>
                      <a:pt x="91115" y="151612"/>
                      <a:pt x="103491" y="138856"/>
                    </a:cubicBezTo>
                    <a:cubicBezTo>
                      <a:pt x="114438" y="127624"/>
                      <a:pt x="120626" y="111251"/>
                      <a:pt x="123482" y="96021"/>
                    </a:cubicBezTo>
                    <a:cubicBezTo>
                      <a:pt x="129098" y="65655"/>
                      <a:pt x="122530" y="31577"/>
                      <a:pt x="96351" y="12444"/>
                    </a:cubicBezTo>
                    <a:cubicBezTo>
                      <a:pt x="72837" y="-4880"/>
                      <a:pt x="34092" y="-5356"/>
                      <a:pt x="14863" y="18917"/>
                    </a:cubicBezTo>
                    <a:cubicBezTo>
                      <a:pt x="10103" y="24914"/>
                      <a:pt x="8961" y="33196"/>
                      <a:pt x="14863" y="39098"/>
                    </a:cubicBezTo>
                    <a:cubicBezTo>
                      <a:pt x="19813" y="44047"/>
                      <a:pt x="30285" y="45190"/>
                      <a:pt x="35044" y="39098"/>
                    </a:cubicBezTo>
                    <a:cubicBezTo>
                      <a:pt x="36568" y="37194"/>
                      <a:pt x="38186" y="35385"/>
                      <a:pt x="40090" y="33767"/>
                    </a:cubicBezTo>
                    <a:cubicBezTo>
                      <a:pt x="38662" y="35004"/>
                      <a:pt x="42279" y="32339"/>
                      <a:pt x="43041" y="31863"/>
                    </a:cubicBezTo>
                    <a:cubicBezTo>
                      <a:pt x="45992" y="30150"/>
                      <a:pt x="44278" y="30911"/>
                      <a:pt x="47515" y="29959"/>
                    </a:cubicBezTo>
                    <a:cubicBezTo>
                      <a:pt x="48467" y="29674"/>
                      <a:pt x="49419" y="29388"/>
                      <a:pt x="50276" y="29198"/>
                    </a:cubicBezTo>
                    <a:cubicBezTo>
                      <a:pt x="50276" y="29198"/>
                      <a:pt x="54750" y="28436"/>
                      <a:pt x="52275" y="28722"/>
                    </a:cubicBezTo>
                    <a:cubicBezTo>
                      <a:pt x="54464" y="28436"/>
                      <a:pt x="56749" y="28436"/>
                      <a:pt x="58939" y="28436"/>
                    </a:cubicBezTo>
                    <a:cubicBezTo>
                      <a:pt x="60176" y="28436"/>
                      <a:pt x="61414" y="28531"/>
                      <a:pt x="62651" y="28627"/>
                    </a:cubicBezTo>
                    <a:cubicBezTo>
                      <a:pt x="61985" y="28627"/>
                      <a:pt x="60367" y="28246"/>
                      <a:pt x="63318" y="28722"/>
                    </a:cubicBezTo>
                    <a:cubicBezTo>
                      <a:pt x="65507" y="29102"/>
                      <a:pt x="67792" y="29674"/>
                      <a:pt x="69886" y="30340"/>
                    </a:cubicBezTo>
                    <a:cubicBezTo>
                      <a:pt x="73218" y="31387"/>
                      <a:pt x="72837" y="31292"/>
                      <a:pt x="75598" y="32720"/>
                    </a:cubicBezTo>
                    <a:cubicBezTo>
                      <a:pt x="80168" y="35195"/>
                      <a:pt x="81595" y="36242"/>
                      <a:pt x="84737" y="39478"/>
                    </a:cubicBezTo>
                    <a:cubicBezTo>
                      <a:pt x="88164" y="43000"/>
                      <a:pt x="90829" y="47284"/>
                      <a:pt x="92733" y="51758"/>
                    </a:cubicBezTo>
                    <a:cubicBezTo>
                      <a:pt x="96827" y="60896"/>
                      <a:pt x="97779" y="70986"/>
                      <a:pt x="97112" y="81076"/>
                    </a:cubicBezTo>
                    <a:cubicBezTo>
                      <a:pt x="96160" y="97258"/>
                      <a:pt x="88926" y="127529"/>
                      <a:pt x="67221" y="124007"/>
                    </a:cubicBezTo>
                    <a:cubicBezTo>
                      <a:pt x="46754" y="120770"/>
                      <a:pt x="31141" y="101637"/>
                      <a:pt x="26953" y="82313"/>
                    </a:cubicBezTo>
                    <a:cubicBezTo>
                      <a:pt x="21717" y="58421"/>
                      <a:pt x="34092" y="36051"/>
                      <a:pt x="52275" y="21392"/>
                    </a:cubicBezTo>
                    <a:cubicBezTo>
                      <a:pt x="55892" y="18441"/>
                      <a:pt x="55607" y="12444"/>
                      <a:pt x="53037" y="9113"/>
                    </a:cubicBezTo>
                    <a:cubicBezTo>
                      <a:pt x="49990" y="5210"/>
                      <a:pt x="45230" y="4734"/>
                      <a:pt x="40947" y="6733"/>
                    </a:cubicBezTo>
                    <a:lnTo>
                      <a:pt x="40947" y="673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9" name="Google Shape;649;p9"/>
              <p:cNvSpPr/>
              <p:nvPr/>
            </p:nvSpPr>
            <p:spPr>
              <a:xfrm>
                <a:off x="5258694" y="4056834"/>
                <a:ext cx="130962" cy="136761"/>
              </a:xfrm>
              <a:custGeom>
                <a:avLst/>
                <a:gdLst/>
                <a:ahLst/>
                <a:cxnLst/>
                <a:rect l="l" t="t" r="r" b="b"/>
                <a:pathLst>
                  <a:path w="130962" h="136761" extrusionOk="0">
                    <a:moveTo>
                      <a:pt x="70690" y="9366"/>
                    </a:moveTo>
                    <a:cubicBezTo>
                      <a:pt x="44416" y="-3580"/>
                      <a:pt x="14334" y="13174"/>
                      <a:pt x="3862" y="38875"/>
                    </a:cubicBezTo>
                    <a:cubicBezTo>
                      <a:pt x="-7181" y="66195"/>
                      <a:pt x="6908" y="97988"/>
                      <a:pt x="27756" y="116550"/>
                    </a:cubicBezTo>
                    <a:cubicBezTo>
                      <a:pt x="48604" y="135112"/>
                      <a:pt x="81733" y="145583"/>
                      <a:pt x="106388" y="127021"/>
                    </a:cubicBezTo>
                    <a:cubicBezTo>
                      <a:pt x="126284" y="111981"/>
                      <a:pt x="135423" y="84090"/>
                      <a:pt x="128855" y="60007"/>
                    </a:cubicBezTo>
                    <a:cubicBezTo>
                      <a:pt x="120382" y="29071"/>
                      <a:pt x="92014" y="7558"/>
                      <a:pt x="61741" y="418"/>
                    </a:cubicBezTo>
                    <a:cubicBezTo>
                      <a:pt x="54221" y="-1390"/>
                      <a:pt x="46320" y="2798"/>
                      <a:pt x="44130" y="10413"/>
                    </a:cubicBezTo>
                    <a:cubicBezTo>
                      <a:pt x="42226" y="17172"/>
                      <a:pt x="46415" y="26786"/>
                      <a:pt x="54126" y="28023"/>
                    </a:cubicBezTo>
                    <a:cubicBezTo>
                      <a:pt x="72784" y="30974"/>
                      <a:pt x="91538" y="39446"/>
                      <a:pt x="102009" y="56199"/>
                    </a:cubicBezTo>
                    <a:cubicBezTo>
                      <a:pt x="111053" y="70668"/>
                      <a:pt x="110006" y="89326"/>
                      <a:pt x="99344" y="102747"/>
                    </a:cubicBezTo>
                    <a:cubicBezTo>
                      <a:pt x="94965" y="108268"/>
                      <a:pt x="88777" y="112362"/>
                      <a:pt x="81637" y="113789"/>
                    </a:cubicBezTo>
                    <a:cubicBezTo>
                      <a:pt x="71451" y="115693"/>
                      <a:pt x="60980" y="111790"/>
                      <a:pt x="52507" y="106460"/>
                    </a:cubicBezTo>
                    <a:cubicBezTo>
                      <a:pt x="35943" y="96084"/>
                      <a:pt x="21854" y="76189"/>
                      <a:pt x="23948" y="55819"/>
                    </a:cubicBezTo>
                    <a:cubicBezTo>
                      <a:pt x="24900" y="46776"/>
                      <a:pt x="30136" y="38780"/>
                      <a:pt x="37276" y="33925"/>
                    </a:cubicBezTo>
                    <a:cubicBezTo>
                      <a:pt x="45272" y="28594"/>
                      <a:pt x="53079" y="27167"/>
                      <a:pt x="61837" y="30308"/>
                    </a:cubicBezTo>
                    <a:cubicBezTo>
                      <a:pt x="73927" y="34687"/>
                      <a:pt x="82113" y="15173"/>
                      <a:pt x="70595" y="9557"/>
                    </a:cubicBezTo>
                    <a:lnTo>
                      <a:pt x="70595" y="955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0" name="Google Shape;650;p9"/>
              <p:cNvSpPr/>
              <p:nvPr/>
            </p:nvSpPr>
            <p:spPr>
              <a:xfrm>
                <a:off x="4738706" y="3905175"/>
                <a:ext cx="493910" cy="517355"/>
              </a:xfrm>
              <a:custGeom>
                <a:avLst/>
                <a:gdLst/>
                <a:ahLst/>
                <a:cxnLst/>
                <a:rect l="l" t="t" r="r" b="b"/>
                <a:pathLst>
                  <a:path w="493910" h="517355" extrusionOk="0">
                    <a:moveTo>
                      <a:pt x="285003" y="39944"/>
                    </a:moveTo>
                    <a:cubicBezTo>
                      <a:pt x="247971" y="109623"/>
                      <a:pt x="242164" y="194151"/>
                      <a:pt x="271485" y="267733"/>
                    </a:cubicBezTo>
                    <a:cubicBezTo>
                      <a:pt x="277482" y="282773"/>
                      <a:pt x="299377" y="285153"/>
                      <a:pt x="304518" y="267733"/>
                    </a:cubicBezTo>
                    <a:cubicBezTo>
                      <a:pt x="316989" y="225849"/>
                      <a:pt x="324795" y="182824"/>
                      <a:pt x="328222" y="139227"/>
                    </a:cubicBezTo>
                    <a:cubicBezTo>
                      <a:pt x="329840" y="117809"/>
                      <a:pt x="331268" y="95630"/>
                      <a:pt x="329554" y="74117"/>
                    </a:cubicBezTo>
                    <a:cubicBezTo>
                      <a:pt x="328126" y="56412"/>
                      <a:pt x="322415" y="39087"/>
                      <a:pt x="305660" y="30329"/>
                    </a:cubicBezTo>
                    <a:cubicBezTo>
                      <a:pt x="288906" y="21572"/>
                      <a:pt x="268438" y="27664"/>
                      <a:pt x="252826" y="36898"/>
                    </a:cubicBezTo>
                    <a:cubicBezTo>
                      <a:pt x="234358" y="47844"/>
                      <a:pt x="217413" y="62218"/>
                      <a:pt x="200183" y="74878"/>
                    </a:cubicBezTo>
                    <a:cubicBezTo>
                      <a:pt x="163056" y="102103"/>
                      <a:pt x="126025" y="129517"/>
                      <a:pt x="88993" y="156932"/>
                    </a:cubicBezTo>
                    <a:lnTo>
                      <a:pt x="109937" y="192818"/>
                    </a:lnTo>
                    <a:cubicBezTo>
                      <a:pt x="130118" y="177302"/>
                      <a:pt x="149824" y="161120"/>
                      <a:pt x="169434" y="144843"/>
                    </a:cubicBezTo>
                    <a:cubicBezTo>
                      <a:pt x="184190" y="132563"/>
                      <a:pt x="200183" y="115620"/>
                      <a:pt x="193804" y="94678"/>
                    </a:cubicBezTo>
                    <a:cubicBezTo>
                      <a:pt x="186570" y="70976"/>
                      <a:pt x="159439" y="71547"/>
                      <a:pt x="141637" y="81542"/>
                    </a:cubicBezTo>
                    <a:cubicBezTo>
                      <a:pt x="125073" y="90775"/>
                      <a:pt x="109746" y="103911"/>
                      <a:pt x="96323" y="117238"/>
                    </a:cubicBezTo>
                    <a:cubicBezTo>
                      <a:pt x="36826" y="176160"/>
                      <a:pt x="7601" y="258214"/>
                      <a:pt x="1318" y="340458"/>
                    </a:cubicBezTo>
                    <a:cubicBezTo>
                      <a:pt x="-2776" y="394811"/>
                      <a:pt x="2936" y="449355"/>
                      <a:pt x="14740" y="502471"/>
                    </a:cubicBezTo>
                    <a:cubicBezTo>
                      <a:pt x="19976" y="526173"/>
                      <a:pt x="54247" y="519510"/>
                      <a:pt x="55389" y="496950"/>
                    </a:cubicBezTo>
                    <a:cubicBezTo>
                      <a:pt x="59197" y="422892"/>
                      <a:pt x="70144" y="348835"/>
                      <a:pt x="84424" y="276014"/>
                    </a:cubicBezTo>
                    <a:lnTo>
                      <a:pt x="47297" y="270969"/>
                    </a:lnTo>
                    <a:cubicBezTo>
                      <a:pt x="42062" y="329892"/>
                      <a:pt x="42062" y="388814"/>
                      <a:pt x="48440" y="447641"/>
                    </a:cubicBezTo>
                    <a:cubicBezTo>
                      <a:pt x="49487" y="456970"/>
                      <a:pt x="54818" y="464966"/>
                      <a:pt x="64814" y="466203"/>
                    </a:cubicBezTo>
                    <a:cubicBezTo>
                      <a:pt x="73762" y="467250"/>
                      <a:pt x="83282" y="462015"/>
                      <a:pt x="85471" y="452686"/>
                    </a:cubicBezTo>
                    <a:cubicBezTo>
                      <a:pt x="96133" y="407376"/>
                      <a:pt x="106319" y="361971"/>
                      <a:pt x="116886" y="316660"/>
                    </a:cubicBezTo>
                    <a:lnTo>
                      <a:pt x="81854" y="316660"/>
                    </a:lnTo>
                    <a:cubicBezTo>
                      <a:pt x="88993" y="345122"/>
                      <a:pt x="97371" y="373108"/>
                      <a:pt x="105748" y="401189"/>
                    </a:cubicBezTo>
                    <a:cubicBezTo>
                      <a:pt x="109746" y="414515"/>
                      <a:pt x="131165" y="419751"/>
                      <a:pt x="137829" y="405377"/>
                    </a:cubicBezTo>
                    <a:cubicBezTo>
                      <a:pt x="148491" y="382437"/>
                      <a:pt x="158867" y="359496"/>
                      <a:pt x="169053" y="336364"/>
                    </a:cubicBezTo>
                    <a:lnTo>
                      <a:pt x="135354" y="322181"/>
                    </a:lnTo>
                    <a:cubicBezTo>
                      <a:pt x="129357" y="359115"/>
                      <a:pt x="125073" y="396334"/>
                      <a:pt x="142779" y="430888"/>
                    </a:cubicBezTo>
                    <a:cubicBezTo>
                      <a:pt x="150300" y="445547"/>
                      <a:pt x="172290" y="440978"/>
                      <a:pt x="176669" y="426414"/>
                    </a:cubicBezTo>
                    <a:cubicBezTo>
                      <a:pt x="195613" y="363494"/>
                      <a:pt x="214843" y="300764"/>
                      <a:pt x="233882" y="237938"/>
                    </a:cubicBezTo>
                    <a:lnTo>
                      <a:pt x="196089" y="232798"/>
                    </a:lnTo>
                    <a:cubicBezTo>
                      <a:pt x="196470" y="252598"/>
                      <a:pt x="196756" y="272302"/>
                      <a:pt x="197136" y="292101"/>
                    </a:cubicBezTo>
                    <a:cubicBezTo>
                      <a:pt x="197422" y="309711"/>
                      <a:pt x="195232" y="329225"/>
                      <a:pt x="202753" y="345598"/>
                    </a:cubicBezTo>
                    <a:cubicBezTo>
                      <a:pt x="209417" y="360067"/>
                      <a:pt x="223696" y="369871"/>
                      <a:pt x="239784" y="364255"/>
                    </a:cubicBezTo>
                    <a:cubicBezTo>
                      <a:pt x="251969" y="359972"/>
                      <a:pt x="253493" y="350548"/>
                      <a:pt x="255301" y="339125"/>
                    </a:cubicBezTo>
                    <a:cubicBezTo>
                      <a:pt x="256920" y="329130"/>
                      <a:pt x="258443" y="319230"/>
                      <a:pt x="260061" y="309236"/>
                    </a:cubicBezTo>
                    <a:cubicBezTo>
                      <a:pt x="272817" y="229276"/>
                      <a:pt x="283099" y="148936"/>
                      <a:pt x="288525" y="68120"/>
                    </a:cubicBezTo>
                    <a:cubicBezTo>
                      <a:pt x="289858" y="47940"/>
                      <a:pt x="257967" y="38516"/>
                      <a:pt x="249304" y="57459"/>
                    </a:cubicBezTo>
                    <a:cubicBezTo>
                      <a:pt x="227218" y="105720"/>
                      <a:pt x="214272" y="156741"/>
                      <a:pt x="211797" y="209857"/>
                    </a:cubicBezTo>
                    <a:lnTo>
                      <a:pt x="251017" y="209857"/>
                    </a:lnTo>
                    <a:cubicBezTo>
                      <a:pt x="247210" y="181015"/>
                      <a:pt x="239308" y="154362"/>
                      <a:pt x="224267" y="129327"/>
                    </a:cubicBezTo>
                    <a:cubicBezTo>
                      <a:pt x="214938" y="113811"/>
                      <a:pt x="186665" y="119237"/>
                      <a:pt x="188188" y="139132"/>
                    </a:cubicBezTo>
                    <a:cubicBezTo>
                      <a:pt x="188854" y="147413"/>
                      <a:pt x="189426" y="155695"/>
                      <a:pt x="190092" y="163976"/>
                    </a:cubicBezTo>
                    <a:lnTo>
                      <a:pt x="214462" y="145414"/>
                    </a:lnTo>
                    <a:cubicBezTo>
                      <a:pt x="203610" y="143510"/>
                      <a:pt x="195137" y="139417"/>
                      <a:pt x="187712" y="131326"/>
                    </a:cubicBezTo>
                    <a:lnTo>
                      <a:pt x="192567" y="149793"/>
                    </a:lnTo>
                    <a:cubicBezTo>
                      <a:pt x="213129" y="92679"/>
                      <a:pt x="265678" y="48987"/>
                      <a:pt x="324985" y="36993"/>
                    </a:cubicBezTo>
                    <a:lnTo>
                      <a:pt x="301662" y="13671"/>
                    </a:lnTo>
                    <a:cubicBezTo>
                      <a:pt x="279481" y="118571"/>
                      <a:pt x="256920" y="228419"/>
                      <a:pt x="285574" y="334271"/>
                    </a:cubicBezTo>
                    <a:cubicBezTo>
                      <a:pt x="290334" y="351976"/>
                      <a:pt x="319749" y="353880"/>
                      <a:pt x="323367" y="334271"/>
                    </a:cubicBezTo>
                    <a:cubicBezTo>
                      <a:pt x="331649" y="290007"/>
                      <a:pt x="343739" y="246791"/>
                      <a:pt x="359636" y="204622"/>
                    </a:cubicBezTo>
                    <a:lnTo>
                      <a:pt x="319464" y="199196"/>
                    </a:lnTo>
                    <a:cubicBezTo>
                      <a:pt x="315656" y="243459"/>
                      <a:pt x="320796" y="287723"/>
                      <a:pt x="334314" y="330082"/>
                    </a:cubicBezTo>
                    <a:cubicBezTo>
                      <a:pt x="340312" y="348930"/>
                      <a:pt x="368680" y="350357"/>
                      <a:pt x="374011" y="330082"/>
                    </a:cubicBezTo>
                    <a:cubicBezTo>
                      <a:pt x="384197" y="291435"/>
                      <a:pt x="394098" y="252788"/>
                      <a:pt x="404569" y="214141"/>
                    </a:cubicBezTo>
                    <a:lnTo>
                      <a:pt x="367633" y="218996"/>
                    </a:lnTo>
                    <a:cubicBezTo>
                      <a:pt x="382388" y="247362"/>
                      <a:pt x="379437" y="281155"/>
                      <a:pt x="379723" y="312091"/>
                    </a:cubicBezTo>
                    <a:cubicBezTo>
                      <a:pt x="380008" y="345503"/>
                      <a:pt x="382674" y="379962"/>
                      <a:pt x="402380" y="408233"/>
                    </a:cubicBezTo>
                    <a:cubicBezTo>
                      <a:pt x="411994" y="421940"/>
                      <a:pt x="437888" y="422797"/>
                      <a:pt x="441696" y="403093"/>
                    </a:cubicBezTo>
                    <a:cubicBezTo>
                      <a:pt x="451596" y="351119"/>
                      <a:pt x="454071" y="298003"/>
                      <a:pt x="448931" y="245363"/>
                    </a:cubicBezTo>
                    <a:lnTo>
                      <a:pt x="404283" y="245363"/>
                    </a:lnTo>
                    <a:cubicBezTo>
                      <a:pt x="410852" y="300002"/>
                      <a:pt x="420277" y="354070"/>
                      <a:pt x="433509" y="407471"/>
                    </a:cubicBezTo>
                    <a:cubicBezTo>
                      <a:pt x="438364" y="426985"/>
                      <a:pt x="465399" y="429365"/>
                      <a:pt x="475300" y="412897"/>
                    </a:cubicBezTo>
                    <a:cubicBezTo>
                      <a:pt x="486723" y="394050"/>
                      <a:pt x="492530" y="373584"/>
                      <a:pt x="493863" y="351690"/>
                    </a:cubicBezTo>
                    <a:cubicBezTo>
                      <a:pt x="495577" y="322277"/>
                      <a:pt x="449882" y="322372"/>
                      <a:pt x="448169" y="351690"/>
                    </a:cubicBezTo>
                    <a:cubicBezTo>
                      <a:pt x="447312" y="365493"/>
                      <a:pt x="442933" y="378058"/>
                      <a:pt x="435793" y="389861"/>
                    </a:cubicBezTo>
                    <a:lnTo>
                      <a:pt x="477585" y="395287"/>
                    </a:lnTo>
                    <a:cubicBezTo>
                      <a:pt x="465399" y="345883"/>
                      <a:pt x="455404" y="295814"/>
                      <a:pt x="448931" y="245268"/>
                    </a:cubicBezTo>
                    <a:cubicBezTo>
                      <a:pt x="447407" y="233369"/>
                      <a:pt x="439792" y="222994"/>
                      <a:pt x="426655" y="222994"/>
                    </a:cubicBezTo>
                    <a:cubicBezTo>
                      <a:pt x="415612" y="222994"/>
                      <a:pt x="403046" y="233274"/>
                      <a:pt x="404379" y="245268"/>
                    </a:cubicBezTo>
                    <a:cubicBezTo>
                      <a:pt x="409519" y="294100"/>
                      <a:pt x="408187" y="343123"/>
                      <a:pt x="400190" y="391575"/>
                    </a:cubicBezTo>
                    <a:lnTo>
                      <a:pt x="439506" y="386434"/>
                    </a:lnTo>
                    <a:cubicBezTo>
                      <a:pt x="420372" y="360448"/>
                      <a:pt x="420752" y="328559"/>
                      <a:pt x="420562" y="297717"/>
                    </a:cubicBezTo>
                    <a:cubicBezTo>
                      <a:pt x="420277" y="263544"/>
                      <a:pt x="418848" y="229371"/>
                      <a:pt x="402570" y="198530"/>
                    </a:cubicBezTo>
                    <a:cubicBezTo>
                      <a:pt x="394383" y="183014"/>
                      <a:pt x="369918" y="186917"/>
                      <a:pt x="365634" y="203385"/>
                    </a:cubicBezTo>
                    <a:cubicBezTo>
                      <a:pt x="355448" y="242032"/>
                      <a:pt x="344881" y="280488"/>
                      <a:pt x="334409" y="319135"/>
                    </a:cubicBezTo>
                    <a:lnTo>
                      <a:pt x="374106" y="319135"/>
                    </a:lnTo>
                    <a:cubicBezTo>
                      <a:pt x="362016" y="280203"/>
                      <a:pt x="357542" y="239937"/>
                      <a:pt x="360493" y="199196"/>
                    </a:cubicBezTo>
                    <a:cubicBezTo>
                      <a:pt x="362207" y="174828"/>
                      <a:pt x="327746" y="173305"/>
                      <a:pt x="320320" y="193770"/>
                    </a:cubicBezTo>
                    <a:cubicBezTo>
                      <a:pt x="305089" y="236130"/>
                      <a:pt x="293475" y="279536"/>
                      <a:pt x="285669" y="323895"/>
                    </a:cubicBezTo>
                    <a:lnTo>
                      <a:pt x="323462" y="323895"/>
                    </a:lnTo>
                    <a:cubicBezTo>
                      <a:pt x="295664" y="224707"/>
                      <a:pt x="316893" y="121902"/>
                      <a:pt x="338408" y="23761"/>
                    </a:cubicBezTo>
                    <a:cubicBezTo>
                      <a:pt x="341644" y="9007"/>
                      <a:pt x="329554" y="-2416"/>
                      <a:pt x="315085" y="440"/>
                    </a:cubicBezTo>
                    <a:cubicBezTo>
                      <a:pt x="241022" y="14813"/>
                      <a:pt x="180763" y="68691"/>
                      <a:pt x="156202" y="139703"/>
                    </a:cubicBezTo>
                    <a:cubicBezTo>
                      <a:pt x="154013" y="146176"/>
                      <a:pt x="156678" y="153410"/>
                      <a:pt x="161057" y="158170"/>
                    </a:cubicBezTo>
                    <a:cubicBezTo>
                      <a:pt x="172766" y="170639"/>
                      <a:pt x="187522" y="179301"/>
                      <a:pt x="204466" y="182633"/>
                    </a:cubicBezTo>
                    <a:cubicBezTo>
                      <a:pt x="215890" y="184823"/>
                      <a:pt x="229789" y="177398"/>
                      <a:pt x="228837" y="164071"/>
                    </a:cubicBezTo>
                    <a:cubicBezTo>
                      <a:pt x="228265" y="155790"/>
                      <a:pt x="227694" y="147508"/>
                      <a:pt x="227028" y="139227"/>
                    </a:cubicBezTo>
                    <a:lnTo>
                      <a:pt x="190949" y="149031"/>
                    </a:lnTo>
                    <a:cubicBezTo>
                      <a:pt x="201991" y="167593"/>
                      <a:pt x="209893" y="188440"/>
                      <a:pt x="211892" y="210048"/>
                    </a:cubicBezTo>
                    <a:cubicBezTo>
                      <a:pt x="214272" y="235083"/>
                      <a:pt x="249209" y="235464"/>
                      <a:pt x="251113" y="210048"/>
                    </a:cubicBezTo>
                    <a:cubicBezTo>
                      <a:pt x="254444" y="164642"/>
                      <a:pt x="266058" y="119903"/>
                      <a:pt x="285764" y="78876"/>
                    </a:cubicBezTo>
                    <a:lnTo>
                      <a:pt x="246543" y="68215"/>
                    </a:lnTo>
                    <a:cubicBezTo>
                      <a:pt x="238832" y="159121"/>
                      <a:pt x="230265" y="250123"/>
                      <a:pt x="215890" y="340267"/>
                    </a:cubicBezTo>
                    <a:lnTo>
                      <a:pt x="229503" y="326655"/>
                    </a:lnTo>
                    <a:cubicBezTo>
                      <a:pt x="235596" y="331510"/>
                      <a:pt x="238356" y="332176"/>
                      <a:pt x="237785" y="328749"/>
                    </a:cubicBezTo>
                    <a:lnTo>
                      <a:pt x="237500" y="327702"/>
                    </a:lnTo>
                    <a:cubicBezTo>
                      <a:pt x="237785" y="326655"/>
                      <a:pt x="236643" y="320849"/>
                      <a:pt x="236643" y="319421"/>
                    </a:cubicBezTo>
                    <a:cubicBezTo>
                      <a:pt x="236452" y="309521"/>
                      <a:pt x="236167" y="299621"/>
                      <a:pt x="235977" y="289817"/>
                    </a:cubicBezTo>
                    <a:cubicBezTo>
                      <a:pt x="235596" y="270779"/>
                      <a:pt x="235120" y="251836"/>
                      <a:pt x="234739" y="232798"/>
                    </a:cubicBezTo>
                    <a:cubicBezTo>
                      <a:pt x="234263" y="211095"/>
                      <a:pt x="203229" y="206716"/>
                      <a:pt x="196946" y="227658"/>
                    </a:cubicBezTo>
                    <a:cubicBezTo>
                      <a:pt x="178287" y="290578"/>
                      <a:pt x="159819" y="353594"/>
                      <a:pt x="141066" y="416514"/>
                    </a:cubicBezTo>
                    <a:lnTo>
                      <a:pt x="174956" y="412040"/>
                    </a:lnTo>
                    <a:cubicBezTo>
                      <a:pt x="162295" y="387482"/>
                      <a:pt x="166959" y="358068"/>
                      <a:pt x="171053" y="331891"/>
                    </a:cubicBezTo>
                    <a:cubicBezTo>
                      <a:pt x="172480" y="322848"/>
                      <a:pt x="169529" y="313805"/>
                      <a:pt x="160391" y="310092"/>
                    </a:cubicBezTo>
                    <a:cubicBezTo>
                      <a:pt x="152680" y="307046"/>
                      <a:pt x="141066" y="309140"/>
                      <a:pt x="137353" y="317612"/>
                    </a:cubicBezTo>
                    <a:cubicBezTo>
                      <a:pt x="126596" y="342171"/>
                      <a:pt x="116124" y="366921"/>
                      <a:pt x="105843" y="391670"/>
                    </a:cubicBezTo>
                    <a:lnTo>
                      <a:pt x="139733" y="391670"/>
                    </a:lnTo>
                    <a:cubicBezTo>
                      <a:pt x="130975" y="363779"/>
                      <a:pt x="123740" y="335222"/>
                      <a:pt x="117076" y="306761"/>
                    </a:cubicBezTo>
                    <a:cubicBezTo>
                      <a:pt x="112983" y="289436"/>
                      <a:pt x="86233" y="289531"/>
                      <a:pt x="82044" y="306761"/>
                    </a:cubicBezTo>
                    <a:cubicBezTo>
                      <a:pt x="71192" y="351976"/>
                      <a:pt x="60054" y="397096"/>
                      <a:pt x="49297" y="442406"/>
                    </a:cubicBezTo>
                    <a:lnTo>
                      <a:pt x="86328" y="447451"/>
                    </a:lnTo>
                    <a:cubicBezTo>
                      <a:pt x="79950" y="388814"/>
                      <a:pt x="79188" y="329511"/>
                      <a:pt x="85281" y="270779"/>
                    </a:cubicBezTo>
                    <a:cubicBezTo>
                      <a:pt x="87470" y="249647"/>
                      <a:pt x="52533" y="245078"/>
                      <a:pt x="48154" y="265734"/>
                    </a:cubicBezTo>
                    <a:cubicBezTo>
                      <a:pt x="32066" y="342076"/>
                      <a:pt x="21975" y="419084"/>
                      <a:pt x="14074" y="496664"/>
                    </a:cubicBezTo>
                    <a:lnTo>
                      <a:pt x="54723" y="491143"/>
                    </a:lnTo>
                    <a:cubicBezTo>
                      <a:pt x="42442" y="419275"/>
                      <a:pt x="35969" y="344361"/>
                      <a:pt x="54437" y="272968"/>
                    </a:cubicBezTo>
                    <a:cubicBezTo>
                      <a:pt x="69383" y="215283"/>
                      <a:pt x="100798" y="159026"/>
                      <a:pt x="149348" y="123044"/>
                    </a:cubicBezTo>
                    <a:cubicBezTo>
                      <a:pt x="152775" y="120474"/>
                      <a:pt x="156202" y="117904"/>
                      <a:pt x="159819" y="115620"/>
                    </a:cubicBezTo>
                    <a:cubicBezTo>
                      <a:pt x="165912" y="111717"/>
                      <a:pt x="168863" y="114001"/>
                      <a:pt x="162295" y="107243"/>
                    </a:cubicBezTo>
                    <a:cubicBezTo>
                      <a:pt x="155726" y="100484"/>
                      <a:pt x="157440" y="104102"/>
                      <a:pt x="151728" y="108956"/>
                    </a:cubicBezTo>
                    <a:cubicBezTo>
                      <a:pt x="148015" y="112193"/>
                      <a:pt x="143731" y="114858"/>
                      <a:pt x="139828" y="117809"/>
                    </a:cubicBezTo>
                    <a:cubicBezTo>
                      <a:pt x="121265" y="131612"/>
                      <a:pt x="102797" y="145414"/>
                      <a:pt x="84805" y="159883"/>
                    </a:cubicBezTo>
                    <a:cubicBezTo>
                      <a:pt x="76047" y="166927"/>
                      <a:pt x="77475" y="181967"/>
                      <a:pt x="84805" y="189296"/>
                    </a:cubicBezTo>
                    <a:cubicBezTo>
                      <a:pt x="93563" y="198054"/>
                      <a:pt x="105272" y="196150"/>
                      <a:pt x="114220" y="189296"/>
                    </a:cubicBezTo>
                    <a:cubicBezTo>
                      <a:pt x="144398" y="165975"/>
                      <a:pt x="174765" y="142654"/>
                      <a:pt x="204942" y="119237"/>
                    </a:cubicBezTo>
                    <a:cubicBezTo>
                      <a:pt x="220364" y="107243"/>
                      <a:pt x="235786" y="95154"/>
                      <a:pt x="251208" y="83160"/>
                    </a:cubicBezTo>
                    <a:cubicBezTo>
                      <a:pt x="258633" y="77353"/>
                      <a:pt x="277958" y="57839"/>
                      <a:pt x="289001" y="61171"/>
                    </a:cubicBezTo>
                    <a:cubicBezTo>
                      <a:pt x="297949" y="63836"/>
                      <a:pt x="294903" y="87348"/>
                      <a:pt x="294903" y="94011"/>
                    </a:cubicBezTo>
                    <a:cubicBezTo>
                      <a:pt x="294903" y="112002"/>
                      <a:pt x="294046" y="130088"/>
                      <a:pt x="292428" y="147984"/>
                    </a:cubicBezTo>
                    <a:cubicBezTo>
                      <a:pt x="289001" y="185298"/>
                      <a:pt x="281671" y="222232"/>
                      <a:pt x="271580" y="258404"/>
                    </a:cubicBezTo>
                    <a:lnTo>
                      <a:pt x="304613" y="258404"/>
                    </a:lnTo>
                    <a:cubicBezTo>
                      <a:pt x="277101" y="192914"/>
                      <a:pt x="278053" y="117999"/>
                      <a:pt x="309754" y="54222"/>
                    </a:cubicBezTo>
                    <a:cubicBezTo>
                      <a:pt x="317845" y="37850"/>
                      <a:pt x="293761" y="23476"/>
                      <a:pt x="285098" y="39848"/>
                    </a:cubicBezTo>
                    <a:lnTo>
                      <a:pt x="285098" y="3984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1" name="Google Shape;651;p9"/>
              <p:cNvSpPr/>
              <p:nvPr/>
            </p:nvSpPr>
            <p:spPr>
              <a:xfrm>
                <a:off x="4714027" y="3936406"/>
                <a:ext cx="744807" cy="691833"/>
              </a:xfrm>
              <a:custGeom>
                <a:avLst/>
                <a:gdLst/>
                <a:ahLst/>
                <a:cxnLst/>
                <a:rect l="l" t="t" r="r" b="b"/>
                <a:pathLst>
                  <a:path w="744807" h="691833" extrusionOk="0">
                    <a:moveTo>
                      <a:pt x="538343" y="38412"/>
                    </a:moveTo>
                    <a:cubicBezTo>
                      <a:pt x="568139" y="41172"/>
                      <a:pt x="593081" y="67349"/>
                      <a:pt x="600316" y="94954"/>
                    </a:cubicBezTo>
                    <a:lnTo>
                      <a:pt x="636681" y="79629"/>
                    </a:lnTo>
                    <a:cubicBezTo>
                      <a:pt x="622877" y="60305"/>
                      <a:pt x="609074" y="40982"/>
                      <a:pt x="595270" y="21563"/>
                    </a:cubicBezTo>
                    <a:lnTo>
                      <a:pt x="567473" y="49358"/>
                    </a:lnTo>
                    <a:cubicBezTo>
                      <a:pt x="645534" y="98572"/>
                      <a:pt x="681137" y="189668"/>
                      <a:pt x="693703" y="277528"/>
                    </a:cubicBezTo>
                    <a:cubicBezTo>
                      <a:pt x="700557" y="325314"/>
                      <a:pt x="701700" y="374336"/>
                      <a:pt x="696940" y="422312"/>
                    </a:cubicBezTo>
                    <a:cubicBezTo>
                      <a:pt x="692180" y="470287"/>
                      <a:pt x="679233" y="520453"/>
                      <a:pt x="649056" y="559004"/>
                    </a:cubicBezTo>
                    <a:cubicBezTo>
                      <a:pt x="611930" y="606314"/>
                      <a:pt x="553289" y="628207"/>
                      <a:pt x="498646" y="648197"/>
                    </a:cubicBezTo>
                    <a:lnTo>
                      <a:pt x="519970" y="684845"/>
                    </a:lnTo>
                    <a:cubicBezTo>
                      <a:pt x="540723" y="661048"/>
                      <a:pt x="547006" y="631063"/>
                      <a:pt x="546149" y="600126"/>
                    </a:cubicBezTo>
                    <a:cubicBezTo>
                      <a:pt x="545197" y="565858"/>
                      <a:pt x="539104" y="531209"/>
                      <a:pt x="533297" y="497512"/>
                    </a:cubicBezTo>
                    <a:cubicBezTo>
                      <a:pt x="520922" y="426215"/>
                      <a:pt x="501978" y="356250"/>
                      <a:pt x="476941" y="288380"/>
                    </a:cubicBezTo>
                    <a:cubicBezTo>
                      <a:pt x="467326" y="262393"/>
                      <a:pt x="429153" y="272293"/>
                      <a:pt x="435150" y="299898"/>
                    </a:cubicBezTo>
                    <a:cubicBezTo>
                      <a:pt x="458663" y="409366"/>
                      <a:pt x="493600" y="515788"/>
                      <a:pt x="538438" y="618403"/>
                    </a:cubicBezTo>
                    <a:cubicBezTo>
                      <a:pt x="548434" y="641248"/>
                      <a:pt x="583276" y="624590"/>
                      <a:pt x="577659" y="601840"/>
                    </a:cubicBezTo>
                    <a:cubicBezTo>
                      <a:pt x="566426" y="556244"/>
                      <a:pt x="555097" y="510648"/>
                      <a:pt x="543864" y="465147"/>
                    </a:cubicBezTo>
                    <a:lnTo>
                      <a:pt x="502739" y="476475"/>
                    </a:lnTo>
                    <a:cubicBezTo>
                      <a:pt x="515115" y="513123"/>
                      <a:pt x="533202" y="546915"/>
                      <a:pt x="557192" y="577281"/>
                    </a:cubicBezTo>
                    <a:cubicBezTo>
                      <a:pt x="563855" y="585657"/>
                      <a:pt x="570424" y="595843"/>
                      <a:pt x="582419" y="595843"/>
                    </a:cubicBezTo>
                    <a:cubicBezTo>
                      <a:pt x="591272" y="595843"/>
                      <a:pt x="601172" y="591845"/>
                      <a:pt x="608502" y="587466"/>
                    </a:cubicBezTo>
                    <a:cubicBezTo>
                      <a:pt x="623829" y="578423"/>
                      <a:pt x="634681" y="563669"/>
                      <a:pt x="639441" y="546535"/>
                    </a:cubicBezTo>
                    <a:cubicBezTo>
                      <a:pt x="641821" y="537968"/>
                      <a:pt x="638013" y="526830"/>
                      <a:pt x="629731" y="522642"/>
                    </a:cubicBezTo>
                    <a:cubicBezTo>
                      <a:pt x="618689" y="517026"/>
                      <a:pt x="607646" y="511409"/>
                      <a:pt x="596603" y="505698"/>
                    </a:cubicBezTo>
                    <a:lnTo>
                      <a:pt x="580039" y="544916"/>
                    </a:lnTo>
                    <a:cubicBezTo>
                      <a:pt x="646486" y="569856"/>
                      <a:pt x="703699" y="500748"/>
                      <a:pt x="716360" y="442682"/>
                    </a:cubicBezTo>
                    <a:cubicBezTo>
                      <a:pt x="733114" y="366245"/>
                      <a:pt x="708744" y="290093"/>
                      <a:pt x="684564" y="218130"/>
                    </a:cubicBezTo>
                    <a:cubicBezTo>
                      <a:pt x="676853" y="195189"/>
                      <a:pt x="642297" y="198616"/>
                      <a:pt x="641821" y="223936"/>
                    </a:cubicBezTo>
                    <a:cubicBezTo>
                      <a:pt x="641060" y="263345"/>
                      <a:pt x="640298" y="302753"/>
                      <a:pt x="639632" y="342067"/>
                    </a:cubicBezTo>
                    <a:cubicBezTo>
                      <a:pt x="639156" y="366055"/>
                      <a:pt x="679043" y="372813"/>
                      <a:pt x="682660" y="347874"/>
                    </a:cubicBezTo>
                    <a:cubicBezTo>
                      <a:pt x="688182" y="310083"/>
                      <a:pt x="666287" y="281336"/>
                      <a:pt x="635538" y="261727"/>
                    </a:cubicBezTo>
                    <a:cubicBezTo>
                      <a:pt x="609930" y="245449"/>
                      <a:pt x="575945" y="240119"/>
                      <a:pt x="554241" y="217940"/>
                    </a:cubicBezTo>
                    <a:cubicBezTo>
                      <a:pt x="534630" y="197759"/>
                      <a:pt x="547482" y="170345"/>
                      <a:pt x="556145" y="147690"/>
                    </a:cubicBezTo>
                    <a:cubicBezTo>
                      <a:pt x="566997" y="119037"/>
                      <a:pt x="578325" y="87244"/>
                      <a:pt x="566331" y="57069"/>
                    </a:cubicBezTo>
                    <a:cubicBezTo>
                      <a:pt x="562237" y="46693"/>
                      <a:pt x="553479" y="39173"/>
                      <a:pt x="541675" y="40982"/>
                    </a:cubicBezTo>
                    <a:cubicBezTo>
                      <a:pt x="531393" y="42505"/>
                      <a:pt x="521207" y="51738"/>
                      <a:pt x="522159" y="63066"/>
                    </a:cubicBezTo>
                    <a:cubicBezTo>
                      <a:pt x="526443" y="114088"/>
                      <a:pt x="492077" y="163586"/>
                      <a:pt x="441528" y="174914"/>
                    </a:cubicBezTo>
                    <a:lnTo>
                      <a:pt x="461900" y="209943"/>
                    </a:lnTo>
                    <a:cubicBezTo>
                      <a:pt x="467612" y="204708"/>
                      <a:pt x="477322" y="208516"/>
                      <a:pt x="483415" y="213180"/>
                    </a:cubicBezTo>
                    <a:cubicBezTo>
                      <a:pt x="495980" y="222985"/>
                      <a:pt x="495980" y="241451"/>
                      <a:pt x="493886" y="255825"/>
                    </a:cubicBezTo>
                    <a:cubicBezTo>
                      <a:pt x="488270" y="296186"/>
                      <a:pt x="468183" y="333214"/>
                      <a:pt x="481225" y="374527"/>
                    </a:cubicBezTo>
                    <a:cubicBezTo>
                      <a:pt x="484557" y="384998"/>
                      <a:pt x="494552" y="392137"/>
                      <a:pt x="505690" y="390423"/>
                    </a:cubicBezTo>
                    <a:cubicBezTo>
                      <a:pt x="515686" y="388900"/>
                      <a:pt x="526158" y="379762"/>
                      <a:pt x="525015" y="368530"/>
                    </a:cubicBezTo>
                    <a:cubicBezTo>
                      <a:pt x="520636" y="325980"/>
                      <a:pt x="516257" y="283430"/>
                      <a:pt x="511878" y="240880"/>
                    </a:cubicBezTo>
                    <a:lnTo>
                      <a:pt x="472657" y="257158"/>
                    </a:lnTo>
                    <a:cubicBezTo>
                      <a:pt x="498170" y="283620"/>
                      <a:pt x="510165" y="318460"/>
                      <a:pt x="507214" y="354918"/>
                    </a:cubicBezTo>
                    <a:cubicBezTo>
                      <a:pt x="505690" y="373384"/>
                      <a:pt x="527014" y="380904"/>
                      <a:pt x="541008" y="374336"/>
                    </a:cubicBezTo>
                    <a:cubicBezTo>
                      <a:pt x="566521" y="362342"/>
                      <a:pt x="585560" y="337022"/>
                      <a:pt x="589654" y="309036"/>
                    </a:cubicBezTo>
                    <a:cubicBezTo>
                      <a:pt x="590986" y="300088"/>
                      <a:pt x="589558" y="291712"/>
                      <a:pt x="581752" y="285810"/>
                    </a:cubicBezTo>
                    <a:cubicBezTo>
                      <a:pt x="574993" y="280765"/>
                      <a:pt x="564712" y="279147"/>
                      <a:pt x="557287" y="284096"/>
                    </a:cubicBezTo>
                    <a:cubicBezTo>
                      <a:pt x="500931" y="321030"/>
                      <a:pt x="472657" y="388710"/>
                      <a:pt x="485128" y="454771"/>
                    </a:cubicBezTo>
                    <a:cubicBezTo>
                      <a:pt x="487127" y="465147"/>
                      <a:pt x="499027" y="471620"/>
                      <a:pt x="508737" y="470192"/>
                    </a:cubicBezTo>
                    <a:cubicBezTo>
                      <a:pt x="519875" y="468479"/>
                      <a:pt x="526443" y="460007"/>
                      <a:pt x="527395" y="449060"/>
                    </a:cubicBezTo>
                    <a:cubicBezTo>
                      <a:pt x="532250" y="391946"/>
                      <a:pt x="579277" y="344827"/>
                      <a:pt x="634777" y="335023"/>
                    </a:cubicBezTo>
                    <a:lnTo>
                      <a:pt x="618689" y="296852"/>
                    </a:lnTo>
                    <a:cubicBezTo>
                      <a:pt x="564903" y="328074"/>
                      <a:pt x="501216" y="373384"/>
                      <a:pt x="503787" y="443158"/>
                    </a:cubicBezTo>
                    <a:lnTo>
                      <a:pt x="543769" y="437733"/>
                    </a:lnTo>
                    <a:cubicBezTo>
                      <a:pt x="539009" y="411746"/>
                      <a:pt x="564046" y="387948"/>
                      <a:pt x="583276" y="374717"/>
                    </a:cubicBezTo>
                    <a:cubicBezTo>
                      <a:pt x="606694" y="358630"/>
                      <a:pt x="632492" y="345875"/>
                      <a:pt x="653150" y="326075"/>
                    </a:cubicBezTo>
                    <a:cubicBezTo>
                      <a:pt x="698653" y="282478"/>
                      <a:pt x="696749" y="214132"/>
                      <a:pt x="675806" y="158827"/>
                    </a:cubicBezTo>
                    <a:cubicBezTo>
                      <a:pt x="665620" y="131888"/>
                      <a:pt x="650389" y="106092"/>
                      <a:pt x="625543" y="90290"/>
                    </a:cubicBezTo>
                    <a:cubicBezTo>
                      <a:pt x="600696" y="74489"/>
                      <a:pt x="570138" y="73346"/>
                      <a:pt x="543674" y="83912"/>
                    </a:cubicBezTo>
                    <a:cubicBezTo>
                      <a:pt x="481891" y="108566"/>
                      <a:pt x="461900" y="173771"/>
                      <a:pt x="456474" y="234598"/>
                    </a:cubicBezTo>
                    <a:cubicBezTo>
                      <a:pt x="449144" y="316270"/>
                      <a:pt x="463804" y="398134"/>
                      <a:pt x="477798" y="478283"/>
                    </a:cubicBezTo>
                    <a:lnTo>
                      <a:pt x="514068" y="462958"/>
                    </a:lnTo>
                    <a:cubicBezTo>
                      <a:pt x="493600" y="416696"/>
                      <a:pt x="471610" y="371100"/>
                      <a:pt x="447906" y="326361"/>
                    </a:cubicBezTo>
                    <a:cubicBezTo>
                      <a:pt x="430295" y="293139"/>
                      <a:pt x="407258" y="247353"/>
                      <a:pt x="362896" y="249828"/>
                    </a:cubicBezTo>
                    <a:cubicBezTo>
                      <a:pt x="347760" y="250685"/>
                      <a:pt x="340049" y="265154"/>
                      <a:pt x="346427" y="278575"/>
                    </a:cubicBezTo>
                    <a:cubicBezTo>
                      <a:pt x="364324" y="315985"/>
                      <a:pt x="382887" y="353014"/>
                      <a:pt x="401165" y="390233"/>
                    </a:cubicBezTo>
                    <a:cubicBezTo>
                      <a:pt x="410018" y="408224"/>
                      <a:pt x="441909" y="395278"/>
                      <a:pt x="434103" y="376335"/>
                    </a:cubicBezTo>
                    <a:cubicBezTo>
                      <a:pt x="421061" y="344923"/>
                      <a:pt x="407638" y="311701"/>
                      <a:pt x="382887" y="287523"/>
                    </a:cubicBezTo>
                    <a:cubicBezTo>
                      <a:pt x="359659" y="264868"/>
                      <a:pt x="326341" y="251732"/>
                      <a:pt x="293974" y="258205"/>
                    </a:cubicBezTo>
                    <a:cubicBezTo>
                      <a:pt x="226670" y="271722"/>
                      <a:pt x="219911" y="355108"/>
                      <a:pt x="223624" y="409937"/>
                    </a:cubicBezTo>
                    <a:cubicBezTo>
                      <a:pt x="226575" y="454010"/>
                      <a:pt x="235047" y="497892"/>
                      <a:pt x="249803" y="539491"/>
                    </a:cubicBezTo>
                    <a:cubicBezTo>
                      <a:pt x="258751" y="564906"/>
                      <a:pt x="298067" y="554816"/>
                      <a:pt x="290642" y="528258"/>
                    </a:cubicBezTo>
                    <a:cubicBezTo>
                      <a:pt x="283883" y="504175"/>
                      <a:pt x="277219" y="479997"/>
                      <a:pt x="270461" y="455914"/>
                    </a:cubicBezTo>
                    <a:cubicBezTo>
                      <a:pt x="264463" y="434211"/>
                      <a:pt x="260655" y="409747"/>
                      <a:pt x="250564" y="389471"/>
                    </a:cubicBezTo>
                    <a:cubicBezTo>
                      <a:pt x="236571" y="361390"/>
                      <a:pt x="203062" y="349301"/>
                      <a:pt x="173265" y="352157"/>
                    </a:cubicBezTo>
                    <a:cubicBezTo>
                      <a:pt x="137757" y="355489"/>
                      <a:pt x="108722" y="375669"/>
                      <a:pt x="93205" y="407938"/>
                    </a:cubicBezTo>
                    <a:cubicBezTo>
                      <a:pt x="75403" y="445062"/>
                      <a:pt x="75784" y="487041"/>
                      <a:pt x="79497" y="527116"/>
                    </a:cubicBezTo>
                    <a:lnTo>
                      <a:pt x="117670" y="516740"/>
                    </a:lnTo>
                    <a:cubicBezTo>
                      <a:pt x="68644" y="433735"/>
                      <a:pt x="44274" y="338640"/>
                      <a:pt x="45702" y="242308"/>
                    </a:cubicBezTo>
                    <a:cubicBezTo>
                      <a:pt x="45988" y="221747"/>
                      <a:pt x="11622" y="215845"/>
                      <a:pt x="8671" y="237263"/>
                    </a:cubicBezTo>
                    <a:cubicBezTo>
                      <a:pt x="-9797" y="371671"/>
                      <a:pt x="-7893" y="530828"/>
                      <a:pt x="107865" y="623638"/>
                    </a:cubicBezTo>
                    <a:cubicBezTo>
                      <a:pt x="135187" y="645532"/>
                      <a:pt x="166792" y="662381"/>
                      <a:pt x="201348" y="669234"/>
                    </a:cubicBezTo>
                    <a:cubicBezTo>
                      <a:pt x="220387" y="673042"/>
                      <a:pt x="240283" y="648197"/>
                      <a:pt x="222291" y="633252"/>
                    </a:cubicBezTo>
                    <a:cubicBezTo>
                      <a:pt x="189734" y="606123"/>
                      <a:pt x="159842" y="575187"/>
                      <a:pt x="130903" y="544345"/>
                    </a:cubicBezTo>
                    <a:lnTo>
                      <a:pt x="102249" y="581564"/>
                    </a:lnTo>
                    <a:cubicBezTo>
                      <a:pt x="151275" y="613453"/>
                      <a:pt x="200301" y="645342"/>
                      <a:pt x="249327" y="677230"/>
                    </a:cubicBezTo>
                    <a:cubicBezTo>
                      <a:pt x="264558" y="687130"/>
                      <a:pt x="281122" y="673708"/>
                      <a:pt x="282550" y="658192"/>
                    </a:cubicBezTo>
                    <a:cubicBezTo>
                      <a:pt x="285977" y="620307"/>
                      <a:pt x="280456" y="581945"/>
                      <a:pt x="265796" y="546820"/>
                    </a:cubicBezTo>
                    <a:cubicBezTo>
                      <a:pt x="261702" y="536920"/>
                      <a:pt x="253611" y="529591"/>
                      <a:pt x="242092" y="531304"/>
                    </a:cubicBezTo>
                    <a:cubicBezTo>
                      <a:pt x="232477" y="532732"/>
                      <a:pt x="222101" y="541680"/>
                      <a:pt x="223338" y="552532"/>
                    </a:cubicBezTo>
                    <a:cubicBezTo>
                      <a:pt x="228479" y="597937"/>
                      <a:pt x="245709" y="638964"/>
                      <a:pt x="274935" y="674184"/>
                    </a:cubicBezTo>
                    <a:cubicBezTo>
                      <a:pt x="287881" y="689700"/>
                      <a:pt x="309776" y="675612"/>
                      <a:pt x="311205" y="659144"/>
                    </a:cubicBezTo>
                    <a:cubicBezTo>
                      <a:pt x="315203" y="612025"/>
                      <a:pt x="312061" y="564906"/>
                      <a:pt x="302732" y="518549"/>
                    </a:cubicBezTo>
                    <a:lnTo>
                      <a:pt x="264558" y="534636"/>
                    </a:lnTo>
                    <a:cubicBezTo>
                      <a:pt x="281408" y="569666"/>
                      <a:pt x="294260" y="606218"/>
                      <a:pt x="303589" y="643914"/>
                    </a:cubicBezTo>
                    <a:cubicBezTo>
                      <a:pt x="309491" y="667711"/>
                      <a:pt x="341762" y="660286"/>
                      <a:pt x="343857" y="638488"/>
                    </a:cubicBezTo>
                    <a:cubicBezTo>
                      <a:pt x="348521" y="590988"/>
                      <a:pt x="353091" y="543488"/>
                      <a:pt x="357755" y="495894"/>
                    </a:cubicBezTo>
                    <a:lnTo>
                      <a:pt x="337669" y="515979"/>
                    </a:lnTo>
                    <a:cubicBezTo>
                      <a:pt x="350330" y="515217"/>
                      <a:pt x="362896" y="514551"/>
                      <a:pt x="375557" y="513789"/>
                    </a:cubicBezTo>
                    <a:cubicBezTo>
                      <a:pt x="401165" y="512457"/>
                      <a:pt x="401260" y="472477"/>
                      <a:pt x="375557" y="473809"/>
                    </a:cubicBezTo>
                    <a:cubicBezTo>
                      <a:pt x="362896" y="474476"/>
                      <a:pt x="350330" y="475047"/>
                      <a:pt x="337669" y="475713"/>
                    </a:cubicBezTo>
                    <a:cubicBezTo>
                      <a:pt x="325960" y="476284"/>
                      <a:pt x="318725" y="484471"/>
                      <a:pt x="317583" y="495799"/>
                    </a:cubicBezTo>
                    <a:cubicBezTo>
                      <a:pt x="312728" y="543298"/>
                      <a:pt x="307777" y="590798"/>
                      <a:pt x="302922" y="638393"/>
                    </a:cubicBezTo>
                    <a:lnTo>
                      <a:pt x="343190" y="632967"/>
                    </a:lnTo>
                    <a:cubicBezTo>
                      <a:pt x="333290" y="591750"/>
                      <a:pt x="318915" y="551865"/>
                      <a:pt x="300638" y="513504"/>
                    </a:cubicBezTo>
                    <a:cubicBezTo>
                      <a:pt x="296259" y="504270"/>
                      <a:pt x="283312" y="501129"/>
                      <a:pt x="274554" y="504937"/>
                    </a:cubicBezTo>
                    <a:cubicBezTo>
                      <a:pt x="264654" y="509315"/>
                      <a:pt x="260370" y="519025"/>
                      <a:pt x="262464" y="529591"/>
                    </a:cubicBezTo>
                    <a:cubicBezTo>
                      <a:pt x="270841" y="572331"/>
                      <a:pt x="272650" y="615737"/>
                      <a:pt x="268652" y="659049"/>
                    </a:cubicBezTo>
                    <a:lnTo>
                      <a:pt x="304922" y="644009"/>
                    </a:lnTo>
                    <a:cubicBezTo>
                      <a:pt x="283693" y="618212"/>
                      <a:pt x="269985" y="585657"/>
                      <a:pt x="266462" y="552436"/>
                    </a:cubicBezTo>
                    <a:lnTo>
                      <a:pt x="224005" y="558148"/>
                    </a:lnTo>
                    <a:cubicBezTo>
                      <a:pt x="237142" y="590322"/>
                      <a:pt x="242092" y="623543"/>
                      <a:pt x="238284" y="658097"/>
                    </a:cubicBezTo>
                    <a:lnTo>
                      <a:pt x="271508" y="639059"/>
                    </a:lnTo>
                    <a:cubicBezTo>
                      <a:pt x="223053" y="606218"/>
                      <a:pt x="174598" y="573473"/>
                      <a:pt x="126048" y="540633"/>
                    </a:cubicBezTo>
                    <a:cubicBezTo>
                      <a:pt x="102915" y="524927"/>
                      <a:pt x="80068" y="558719"/>
                      <a:pt x="97394" y="577852"/>
                    </a:cubicBezTo>
                    <a:cubicBezTo>
                      <a:pt x="126238" y="609836"/>
                      <a:pt x="158129" y="637060"/>
                      <a:pt x="191828" y="663713"/>
                    </a:cubicBezTo>
                    <a:lnTo>
                      <a:pt x="212771" y="627731"/>
                    </a:lnTo>
                    <a:cubicBezTo>
                      <a:pt x="143373" y="613929"/>
                      <a:pt x="91301" y="562051"/>
                      <a:pt x="62647" y="498940"/>
                    </a:cubicBezTo>
                    <a:cubicBezTo>
                      <a:pt x="27044" y="420598"/>
                      <a:pt x="31518" y="330073"/>
                      <a:pt x="44941" y="247258"/>
                    </a:cubicBezTo>
                    <a:lnTo>
                      <a:pt x="7909" y="242213"/>
                    </a:lnTo>
                    <a:cubicBezTo>
                      <a:pt x="3911" y="345303"/>
                      <a:pt x="30471" y="448204"/>
                      <a:pt x="82162" y="537301"/>
                    </a:cubicBezTo>
                    <a:cubicBezTo>
                      <a:pt x="91777" y="553959"/>
                      <a:pt x="122049" y="547867"/>
                      <a:pt x="120336" y="526925"/>
                    </a:cubicBezTo>
                    <a:cubicBezTo>
                      <a:pt x="116433" y="480758"/>
                      <a:pt x="115005" y="398990"/>
                      <a:pt x="175835" y="393945"/>
                    </a:cubicBezTo>
                    <a:cubicBezTo>
                      <a:pt x="196398" y="392232"/>
                      <a:pt x="210582" y="398610"/>
                      <a:pt x="215818" y="417267"/>
                    </a:cubicBezTo>
                    <a:cubicBezTo>
                      <a:pt x="227241" y="457913"/>
                      <a:pt x="238475" y="498654"/>
                      <a:pt x="249708" y="539395"/>
                    </a:cubicBezTo>
                    <a:lnTo>
                      <a:pt x="290547" y="528163"/>
                    </a:lnTo>
                    <a:cubicBezTo>
                      <a:pt x="277029" y="489897"/>
                      <a:pt x="267319" y="450393"/>
                      <a:pt x="263797" y="409842"/>
                    </a:cubicBezTo>
                    <a:cubicBezTo>
                      <a:pt x="261322" y="380524"/>
                      <a:pt x="259227" y="346922"/>
                      <a:pt x="273031" y="319792"/>
                    </a:cubicBezTo>
                    <a:cubicBezTo>
                      <a:pt x="286834" y="292663"/>
                      <a:pt x="316155" y="287523"/>
                      <a:pt x="342048" y="302087"/>
                    </a:cubicBezTo>
                    <a:cubicBezTo>
                      <a:pt x="372892" y="319412"/>
                      <a:pt x="386886" y="354727"/>
                      <a:pt x="399261" y="385949"/>
                    </a:cubicBezTo>
                    <a:lnTo>
                      <a:pt x="432199" y="372052"/>
                    </a:lnTo>
                    <a:cubicBezTo>
                      <a:pt x="414588" y="334452"/>
                      <a:pt x="397262" y="296757"/>
                      <a:pt x="379365" y="259347"/>
                    </a:cubicBezTo>
                    <a:lnTo>
                      <a:pt x="362896" y="288094"/>
                    </a:lnTo>
                    <a:cubicBezTo>
                      <a:pt x="377747" y="287523"/>
                      <a:pt x="387552" y="299612"/>
                      <a:pt x="395072" y="311130"/>
                    </a:cubicBezTo>
                    <a:cubicBezTo>
                      <a:pt x="405639" y="327313"/>
                      <a:pt x="414017" y="345208"/>
                      <a:pt x="422870" y="362438"/>
                    </a:cubicBezTo>
                    <a:cubicBezTo>
                      <a:pt x="443147" y="402037"/>
                      <a:pt x="461995" y="442397"/>
                      <a:pt x="479797" y="483138"/>
                    </a:cubicBezTo>
                    <a:cubicBezTo>
                      <a:pt x="483700" y="492086"/>
                      <a:pt x="496456" y="494847"/>
                      <a:pt x="504548" y="491229"/>
                    </a:cubicBezTo>
                    <a:cubicBezTo>
                      <a:pt x="514163" y="487041"/>
                      <a:pt x="517780" y="477903"/>
                      <a:pt x="516067" y="467813"/>
                    </a:cubicBezTo>
                    <a:cubicBezTo>
                      <a:pt x="505405" y="404321"/>
                      <a:pt x="494838" y="340544"/>
                      <a:pt x="495505" y="276005"/>
                    </a:cubicBezTo>
                    <a:cubicBezTo>
                      <a:pt x="495980" y="226507"/>
                      <a:pt x="498932" y="156732"/>
                      <a:pt x="546720" y="127795"/>
                    </a:cubicBezTo>
                    <a:cubicBezTo>
                      <a:pt x="565664" y="116277"/>
                      <a:pt x="589082" y="113516"/>
                      <a:pt x="607646" y="127414"/>
                    </a:cubicBezTo>
                    <a:cubicBezTo>
                      <a:pt x="625067" y="140455"/>
                      <a:pt x="634777" y="162444"/>
                      <a:pt x="640869" y="182719"/>
                    </a:cubicBezTo>
                    <a:cubicBezTo>
                      <a:pt x="648294" y="207088"/>
                      <a:pt x="653054" y="234122"/>
                      <a:pt x="646771" y="259252"/>
                    </a:cubicBezTo>
                    <a:cubicBezTo>
                      <a:pt x="640488" y="284382"/>
                      <a:pt x="623448" y="300374"/>
                      <a:pt x="602886" y="314081"/>
                    </a:cubicBezTo>
                    <a:cubicBezTo>
                      <a:pt x="578992" y="329978"/>
                      <a:pt x="553003" y="343209"/>
                      <a:pt x="533107" y="364436"/>
                    </a:cubicBezTo>
                    <a:cubicBezTo>
                      <a:pt x="511212" y="387853"/>
                      <a:pt x="498741" y="416410"/>
                      <a:pt x="504548" y="448584"/>
                    </a:cubicBezTo>
                    <a:cubicBezTo>
                      <a:pt x="508546" y="471239"/>
                      <a:pt x="545197" y="465814"/>
                      <a:pt x="544531" y="443158"/>
                    </a:cubicBezTo>
                    <a:cubicBezTo>
                      <a:pt x="542817" y="389662"/>
                      <a:pt x="599268" y="356155"/>
                      <a:pt x="639822" y="333024"/>
                    </a:cubicBezTo>
                    <a:cubicBezTo>
                      <a:pt x="661527" y="320649"/>
                      <a:pt x="646010" y="290950"/>
                      <a:pt x="623734" y="294853"/>
                    </a:cubicBezTo>
                    <a:cubicBezTo>
                      <a:pt x="548529" y="307799"/>
                      <a:pt x="491316" y="374336"/>
                      <a:pt x="484462" y="449251"/>
                    </a:cubicBezTo>
                    <a:lnTo>
                      <a:pt x="526729" y="443539"/>
                    </a:lnTo>
                    <a:cubicBezTo>
                      <a:pt x="518352" y="397467"/>
                      <a:pt x="540532" y="347683"/>
                      <a:pt x="579658" y="322363"/>
                    </a:cubicBezTo>
                    <a:lnTo>
                      <a:pt x="547291" y="297423"/>
                    </a:lnTo>
                    <a:cubicBezTo>
                      <a:pt x="544531" y="315414"/>
                      <a:pt x="535106" y="328074"/>
                      <a:pt x="518542" y="335689"/>
                    </a:cubicBezTo>
                    <a:lnTo>
                      <a:pt x="552337" y="355108"/>
                    </a:lnTo>
                    <a:cubicBezTo>
                      <a:pt x="556811" y="307227"/>
                      <a:pt x="539009" y="258966"/>
                      <a:pt x="505310" y="224888"/>
                    </a:cubicBezTo>
                    <a:cubicBezTo>
                      <a:pt x="492458" y="211847"/>
                      <a:pt x="463709" y="220605"/>
                      <a:pt x="466089" y="241166"/>
                    </a:cubicBezTo>
                    <a:cubicBezTo>
                      <a:pt x="470944" y="283715"/>
                      <a:pt x="475799" y="326265"/>
                      <a:pt x="480654" y="368815"/>
                    </a:cubicBezTo>
                    <a:lnTo>
                      <a:pt x="524349" y="362913"/>
                    </a:lnTo>
                    <a:cubicBezTo>
                      <a:pt x="516638" y="339592"/>
                      <a:pt x="524349" y="316270"/>
                      <a:pt x="530251" y="293425"/>
                    </a:cubicBezTo>
                    <a:cubicBezTo>
                      <a:pt x="536725" y="268104"/>
                      <a:pt x="542056" y="240214"/>
                      <a:pt x="533678" y="214703"/>
                    </a:cubicBezTo>
                    <a:cubicBezTo>
                      <a:pt x="520351" y="174057"/>
                      <a:pt x="467136" y="147690"/>
                      <a:pt x="432389" y="180435"/>
                    </a:cubicBezTo>
                    <a:cubicBezTo>
                      <a:pt x="416587" y="195379"/>
                      <a:pt x="433151" y="220034"/>
                      <a:pt x="452761" y="215465"/>
                    </a:cubicBezTo>
                    <a:cubicBezTo>
                      <a:pt x="520636" y="199473"/>
                      <a:pt x="571662" y="133220"/>
                      <a:pt x="567187" y="63256"/>
                    </a:cubicBezTo>
                    <a:lnTo>
                      <a:pt x="523016" y="69253"/>
                    </a:lnTo>
                    <a:cubicBezTo>
                      <a:pt x="532155" y="93812"/>
                      <a:pt x="517019" y="119418"/>
                      <a:pt x="508451" y="143120"/>
                    </a:cubicBezTo>
                    <a:cubicBezTo>
                      <a:pt x="497789" y="172629"/>
                      <a:pt x="492077" y="205089"/>
                      <a:pt x="509022" y="233551"/>
                    </a:cubicBezTo>
                    <a:cubicBezTo>
                      <a:pt x="525967" y="262012"/>
                      <a:pt x="557097" y="275053"/>
                      <a:pt x="586227" y="287047"/>
                    </a:cubicBezTo>
                    <a:cubicBezTo>
                      <a:pt x="603838" y="294282"/>
                      <a:pt x="644201" y="311130"/>
                      <a:pt x="640584" y="336451"/>
                    </a:cubicBezTo>
                    <a:lnTo>
                      <a:pt x="683612" y="342257"/>
                    </a:lnTo>
                    <a:cubicBezTo>
                      <a:pt x="684279" y="302849"/>
                      <a:pt x="684850" y="263440"/>
                      <a:pt x="685516" y="224127"/>
                    </a:cubicBezTo>
                    <a:lnTo>
                      <a:pt x="642773" y="229933"/>
                    </a:lnTo>
                    <a:cubicBezTo>
                      <a:pt x="662764" y="289046"/>
                      <a:pt x="683612" y="352157"/>
                      <a:pt x="676473" y="415458"/>
                    </a:cubicBezTo>
                    <a:cubicBezTo>
                      <a:pt x="673617" y="440493"/>
                      <a:pt x="665525" y="465242"/>
                      <a:pt x="648294" y="483995"/>
                    </a:cubicBezTo>
                    <a:cubicBezTo>
                      <a:pt x="633254" y="500367"/>
                      <a:pt x="613833" y="511695"/>
                      <a:pt x="591653" y="503794"/>
                    </a:cubicBezTo>
                    <a:cubicBezTo>
                      <a:pt x="569472" y="495894"/>
                      <a:pt x="553193" y="532351"/>
                      <a:pt x="575089" y="543013"/>
                    </a:cubicBezTo>
                    <a:cubicBezTo>
                      <a:pt x="586227" y="548438"/>
                      <a:pt x="597365" y="553864"/>
                      <a:pt x="608502" y="559385"/>
                    </a:cubicBezTo>
                    <a:lnTo>
                      <a:pt x="598792" y="535492"/>
                    </a:lnTo>
                    <a:cubicBezTo>
                      <a:pt x="595746" y="546535"/>
                      <a:pt x="588035" y="552246"/>
                      <a:pt x="576993" y="554245"/>
                    </a:cubicBezTo>
                    <a:lnTo>
                      <a:pt x="597650" y="559671"/>
                    </a:lnTo>
                    <a:cubicBezTo>
                      <a:pt x="573851" y="531971"/>
                      <a:pt x="555669" y="499796"/>
                      <a:pt x="544055" y="465147"/>
                    </a:cubicBezTo>
                    <a:cubicBezTo>
                      <a:pt x="535392" y="439256"/>
                      <a:pt x="496266" y="449631"/>
                      <a:pt x="502930" y="476475"/>
                    </a:cubicBezTo>
                    <a:cubicBezTo>
                      <a:pt x="514163" y="522071"/>
                      <a:pt x="525301" y="567667"/>
                      <a:pt x="536534" y="613263"/>
                    </a:cubicBezTo>
                    <a:lnTo>
                      <a:pt x="575755" y="596699"/>
                    </a:lnTo>
                    <a:cubicBezTo>
                      <a:pt x="532536" y="497607"/>
                      <a:pt x="499788" y="394041"/>
                      <a:pt x="477227" y="288380"/>
                    </a:cubicBezTo>
                    <a:lnTo>
                      <a:pt x="435436" y="299898"/>
                    </a:lnTo>
                    <a:cubicBezTo>
                      <a:pt x="458283" y="362152"/>
                      <a:pt x="476084" y="426120"/>
                      <a:pt x="488365" y="491325"/>
                    </a:cubicBezTo>
                    <a:cubicBezTo>
                      <a:pt x="494267" y="522452"/>
                      <a:pt x="499312" y="553959"/>
                      <a:pt x="501883" y="585562"/>
                    </a:cubicBezTo>
                    <a:cubicBezTo>
                      <a:pt x="503691" y="608027"/>
                      <a:pt x="505119" y="635632"/>
                      <a:pt x="489317" y="653813"/>
                    </a:cubicBezTo>
                    <a:cubicBezTo>
                      <a:pt x="476180" y="668853"/>
                      <a:pt x="488460" y="698553"/>
                      <a:pt x="510641" y="690461"/>
                    </a:cubicBezTo>
                    <a:cubicBezTo>
                      <a:pt x="566426" y="670186"/>
                      <a:pt x="624305" y="648292"/>
                      <a:pt x="666953" y="605267"/>
                    </a:cubicBezTo>
                    <a:cubicBezTo>
                      <a:pt x="707126" y="564811"/>
                      <a:pt x="728450" y="509791"/>
                      <a:pt x="737303" y="454296"/>
                    </a:cubicBezTo>
                    <a:cubicBezTo>
                      <a:pt x="753772" y="351110"/>
                      <a:pt x="743967" y="237739"/>
                      <a:pt x="699605" y="142359"/>
                    </a:cubicBezTo>
                    <a:cubicBezTo>
                      <a:pt x="675235" y="90100"/>
                      <a:pt x="637633" y="44599"/>
                      <a:pt x="588321" y="14329"/>
                    </a:cubicBezTo>
                    <a:cubicBezTo>
                      <a:pt x="571852" y="4238"/>
                      <a:pt x="548148" y="25275"/>
                      <a:pt x="560524" y="42124"/>
                    </a:cubicBezTo>
                    <a:cubicBezTo>
                      <a:pt x="574613" y="61352"/>
                      <a:pt x="588606" y="80486"/>
                      <a:pt x="602695" y="99714"/>
                    </a:cubicBezTo>
                    <a:cubicBezTo>
                      <a:pt x="615357" y="116943"/>
                      <a:pt x="645534" y="107614"/>
                      <a:pt x="639061" y="84388"/>
                    </a:cubicBezTo>
                    <a:cubicBezTo>
                      <a:pt x="626495" y="39173"/>
                      <a:pt x="585941" y="3763"/>
                      <a:pt x="538628" y="50"/>
                    </a:cubicBezTo>
                    <a:cubicBezTo>
                      <a:pt x="528252" y="-807"/>
                      <a:pt x="519399" y="9474"/>
                      <a:pt x="519399" y="19278"/>
                    </a:cubicBezTo>
                    <a:cubicBezTo>
                      <a:pt x="519399" y="30416"/>
                      <a:pt x="528252" y="37555"/>
                      <a:pt x="538628" y="38507"/>
                    </a:cubicBezTo>
                    <a:lnTo>
                      <a:pt x="538628" y="3850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2" name="Google Shape;652;p9"/>
              <p:cNvSpPr/>
              <p:nvPr/>
            </p:nvSpPr>
            <p:spPr>
              <a:xfrm>
                <a:off x="4895862" y="4294626"/>
                <a:ext cx="357062" cy="359304"/>
              </a:xfrm>
              <a:custGeom>
                <a:avLst/>
                <a:gdLst/>
                <a:ahLst/>
                <a:cxnLst/>
                <a:rect l="l" t="t" r="r" b="b"/>
                <a:pathLst>
                  <a:path w="357062" h="359304" extrusionOk="0">
                    <a:moveTo>
                      <a:pt x="222472" y="73039"/>
                    </a:moveTo>
                    <a:cubicBezTo>
                      <a:pt x="204575" y="119587"/>
                      <a:pt x="165354" y="151761"/>
                      <a:pt x="117661" y="164421"/>
                    </a:cubicBezTo>
                    <a:lnTo>
                      <a:pt x="132321" y="199166"/>
                    </a:lnTo>
                    <a:cubicBezTo>
                      <a:pt x="203813" y="164707"/>
                      <a:pt x="268547" y="102739"/>
                      <a:pt x="278637" y="20971"/>
                    </a:cubicBezTo>
                    <a:lnTo>
                      <a:pt x="237132" y="26587"/>
                    </a:lnTo>
                    <a:cubicBezTo>
                      <a:pt x="248841" y="70184"/>
                      <a:pt x="250079" y="115399"/>
                      <a:pt x="239893" y="159376"/>
                    </a:cubicBezTo>
                    <a:lnTo>
                      <a:pt x="265501" y="144812"/>
                    </a:lnTo>
                    <a:cubicBezTo>
                      <a:pt x="227517" y="138530"/>
                      <a:pt x="191819" y="148144"/>
                      <a:pt x="161927" y="172417"/>
                    </a:cubicBezTo>
                    <a:lnTo>
                      <a:pt x="194008" y="197167"/>
                    </a:lnTo>
                    <a:cubicBezTo>
                      <a:pt x="210096" y="171846"/>
                      <a:pt x="246080" y="160233"/>
                      <a:pt x="273973" y="171846"/>
                    </a:cubicBezTo>
                    <a:cubicBezTo>
                      <a:pt x="301865" y="183459"/>
                      <a:pt x="317858" y="217061"/>
                      <a:pt x="310814" y="246189"/>
                    </a:cubicBezTo>
                    <a:lnTo>
                      <a:pt x="348797" y="236194"/>
                    </a:lnTo>
                    <a:cubicBezTo>
                      <a:pt x="342514" y="230483"/>
                      <a:pt x="336136" y="224867"/>
                      <a:pt x="329758" y="219251"/>
                    </a:cubicBezTo>
                    <a:lnTo>
                      <a:pt x="303484" y="253329"/>
                    </a:lnTo>
                    <a:cubicBezTo>
                      <a:pt x="314812" y="260373"/>
                      <a:pt x="313289" y="277317"/>
                      <a:pt x="308339" y="288359"/>
                    </a:cubicBezTo>
                    <a:cubicBezTo>
                      <a:pt x="300247" y="306445"/>
                      <a:pt x="279685" y="314440"/>
                      <a:pt x="260931" y="315773"/>
                    </a:cubicBezTo>
                    <a:cubicBezTo>
                      <a:pt x="236085" y="317487"/>
                      <a:pt x="211143" y="312632"/>
                      <a:pt x="186964" y="307492"/>
                    </a:cubicBezTo>
                    <a:cubicBezTo>
                      <a:pt x="157738" y="301209"/>
                      <a:pt x="129084" y="292261"/>
                      <a:pt x="101192" y="281410"/>
                    </a:cubicBezTo>
                    <a:lnTo>
                      <a:pt x="89197" y="325006"/>
                    </a:lnTo>
                    <a:cubicBezTo>
                      <a:pt x="124610" y="333478"/>
                      <a:pt x="160023" y="341855"/>
                      <a:pt x="195341" y="350327"/>
                    </a:cubicBezTo>
                    <a:cubicBezTo>
                      <a:pt x="218188" y="355753"/>
                      <a:pt x="233990" y="323007"/>
                      <a:pt x="211810" y="311204"/>
                    </a:cubicBezTo>
                    <a:cubicBezTo>
                      <a:pt x="172113" y="290167"/>
                      <a:pt x="133463" y="267417"/>
                      <a:pt x="93386" y="246951"/>
                    </a:cubicBezTo>
                    <a:cubicBezTo>
                      <a:pt x="87674" y="244095"/>
                      <a:pt x="41313" y="217823"/>
                      <a:pt x="39790" y="219632"/>
                    </a:cubicBezTo>
                    <a:cubicBezTo>
                      <a:pt x="40742" y="226104"/>
                      <a:pt x="42075" y="226866"/>
                      <a:pt x="43788" y="222106"/>
                    </a:cubicBezTo>
                    <a:cubicBezTo>
                      <a:pt x="45502" y="219441"/>
                      <a:pt x="47120" y="216776"/>
                      <a:pt x="48834" y="214206"/>
                    </a:cubicBezTo>
                    <a:cubicBezTo>
                      <a:pt x="51309" y="210208"/>
                      <a:pt x="53879" y="206305"/>
                      <a:pt x="56354" y="202307"/>
                    </a:cubicBezTo>
                    <a:cubicBezTo>
                      <a:pt x="63018" y="191741"/>
                      <a:pt x="69777" y="181175"/>
                      <a:pt x="76441" y="170514"/>
                    </a:cubicBezTo>
                    <a:cubicBezTo>
                      <a:pt x="88626" y="151285"/>
                      <a:pt x="61876" y="132723"/>
                      <a:pt x="45978" y="147002"/>
                    </a:cubicBezTo>
                    <a:cubicBezTo>
                      <a:pt x="32650" y="159091"/>
                      <a:pt x="19323" y="171180"/>
                      <a:pt x="6091" y="183459"/>
                    </a:cubicBezTo>
                    <a:cubicBezTo>
                      <a:pt x="-12282" y="200594"/>
                      <a:pt x="15039" y="227532"/>
                      <a:pt x="33507" y="210874"/>
                    </a:cubicBezTo>
                    <a:cubicBezTo>
                      <a:pt x="46930" y="198880"/>
                      <a:pt x="60162" y="186696"/>
                      <a:pt x="73299" y="174416"/>
                    </a:cubicBezTo>
                    <a:lnTo>
                      <a:pt x="42836" y="150905"/>
                    </a:lnTo>
                    <a:cubicBezTo>
                      <a:pt x="35887" y="162232"/>
                      <a:pt x="28938" y="173560"/>
                      <a:pt x="21988" y="184887"/>
                    </a:cubicBezTo>
                    <a:cubicBezTo>
                      <a:pt x="15610" y="195263"/>
                      <a:pt x="6947" y="206210"/>
                      <a:pt x="4187" y="218299"/>
                    </a:cubicBezTo>
                    <a:cubicBezTo>
                      <a:pt x="-2096" y="246285"/>
                      <a:pt x="28652" y="258183"/>
                      <a:pt x="47882" y="269416"/>
                    </a:cubicBezTo>
                    <a:cubicBezTo>
                      <a:pt x="94813" y="296640"/>
                      <a:pt x="142792" y="321675"/>
                      <a:pt x="190105" y="348138"/>
                    </a:cubicBezTo>
                    <a:lnTo>
                      <a:pt x="206574" y="309015"/>
                    </a:lnTo>
                    <a:cubicBezTo>
                      <a:pt x="171447" y="299781"/>
                      <a:pt x="136224" y="290548"/>
                      <a:pt x="101096" y="281314"/>
                    </a:cubicBezTo>
                    <a:cubicBezTo>
                      <a:pt x="89292" y="278173"/>
                      <a:pt x="76536" y="285217"/>
                      <a:pt x="73299" y="297116"/>
                    </a:cubicBezTo>
                    <a:cubicBezTo>
                      <a:pt x="69682" y="310157"/>
                      <a:pt x="77773" y="320247"/>
                      <a:pt x="89102" y="324911"/>
                    </a:cubicBezTo>
                    <a:cubicBezTo>
                      <a:pt x="123658" y="339285"/>
                      <a:pt x="159833" y="349566"/>
                      <a:pt x="196864" y="355277"/>
                    </a:cubicBezTo>
                    <a:cubicBezTo>
                      <a:pt x="228945" y="360227"/>
                      <a:pt x="264168" y="362511"/>
                      <a:pt x="295106" y="350708"/>
                    </a:cubicBezTo>
                    <a:cubicBezTo>
                      <a:pt x="323094" y="340047"/>
                      <a:pt x="344609" y="318914"/>
                      <a:pt x="351272" y="289120"/>
                    </a:cubicBezTo>
                    <a:cubicBezTo>
                      <a:pt x="357936" y="259326"/>
                      <a:pt x="349083" y="233624"/>
                      <a:pt x="325284" y="215824"/>
                    </a:cubicBezTo>
                    <a:cubicBezTo>
                      <a:pt x="305007" y="200689"/>
                      <a:pt x="282541" y="232768"/>
                      <a:pt x="299009" y="249902"/>
                    </a:cubicBezTo>
                    <a:cubicBezTo>
                      <a:pt x="304912" y="255994"/>
                      <a:pt x="310623" y="262276"/>
                      <a:pt x="316621" y="268273"/>
                    </a:cubicBezTo>
                    <a:cubicBezTo>
                      <a:pt x="328140" y="279887"/>
                      <a:pt x="350987" y="275222"/>
                      <a:pt x="354604" y="258279"/>
                    </a:cubicBezTo>
                    <a:cubicBezTo>
                      <a:pt x="365742" y="206495"/>
                      <a:pt x="338230" y="151190"/>
                      <a:pt x="288348" y="131486"/>
                    </a:cubicBezTo>
                    <a:cubicBezTo>
                      <a:pt x="238465" y="111781"/>
                      <a:pt x="185440" y="134532"/>
                      <a:pt x="158690" y="176511"/>
                    </a:cubicBezTo>
                    <a:cubicBezTo>
                      <a:pt x="145363" y="197452"/>
                      <a:pt x="173826" y="214967"/>
                      <a:pt x="190771" y="201260"/>
                    </a:cubicBezTo>
                    <a:cubicBezTo>
                      <a:pt x="207716" y="187553"/>
                      <a:pt x="232467" y="181175"/>
                      <a:pt x="254458" y="184982"/>
                    </a:cubicBezTo>
                    <a:cubicBezTo>
                      <a:pt x="265215" y="186886"/>
                      <a:pt x="277210" y="182222"/>
                      <a:pt x="280066" y="170418"/>
                    </a:cubicBezTo>
                    <a:cubicBezTo>
                      <a:pt x="292346" y="119206"/>
                      <a:pt x="291870" y="66090"/>
                      <a:pt x="277971" y="15354"/>
                    </a:cubicBezTo>
                    <a:cubicBezTo>
                      <a:pt x="275210" y="5264"/>
                      <a:pt x="265025" y="-1304"/>
                      <a:pt x="254743" y="219"/>
                    </a:cubicBezTo>
                    <a:cubicBezTo>
                      <a:pt x="243605" y="1933"/>
                      <a:pt x="237703" y="10214"/>
                      <a:pt x="236370" y="20971"/>
                    </a:cubicBezTo>
                    <a:cubicBezTo>
                      <a:pt x="228183" y="89126"/>
                      <a:pt x="168495" y="134912"/>
                      <a:pt x="113186" y="166325"/>
                    </a:cubicBezTo>
                    <a:cubicBezTo>
                      <a:pt x="94813" y="176701"/>
                      <a:pt x="107094" y="208113"/>
                      <a:pt x="127847" y="201069"/>
                    </a:cubicBezTo>
                    <a:cubicBezTo>
                      <a:pt x="183251" y="182317"/>
                      <a:pt x="227136" y="134817"/>
                      <a:pt x="243034" y="78751"/>
                    </a:cubicBezTo>
                    <a:cubicBezTo>
                      <a:pt x="246842" y="65329"/>
                      <a:pt x="227422" y="60665"/>
                      <a:pt x="222567" y="73134"/>
                    </a:cubicBezTo>
                    <a:lnTo>
                      <a:pt x="222567" y="7313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53" name="Google Shape;653;p9"/>
            <p:cNvGrpSpPr/>
            <p:nvPr/>
          </p:nvGrpSpPr>
          <p:grpSpPr>
            <a:xfrm>
              <a:off x="926632" y="4462913"/>
              <a:ext cx="1201592" cy="1065306"/>
              <a:chOff x="4234411" y="4869659"/>
              <a:chExt cx="1201592" cy="1065306"/>
            </a:xfrm>
          </p:grpSpPr>
          <p:sp>
            <p:nvSpPr>
              <p:cNvPr id="654" name="Google Shape;654;p9"/>
              <p:cNvSpPr/>
              <p:nvPr/>
            </p:nvSpPr>
            <p:spPr>
              <a:xfrm>
                <a:off x="4334859" y="4956048"/>
                <a:ext cx="998448" cy="864391"/>
              </a:xfrm>
              <a:custGeom>
                <a:avLst/>
                <a:gdLst/>
                <a:ahLst/>
                <a:cxnLst/>
                <a:rect l="l" t="t" r="r" b="b"/>
                <a:pathLst>
                  <a:path w="998448" h="864391" extrusionOk="0">
                    <a:moveTo>
                      <a:pt x="480941" y="15026"/>
                    </a:moveTo>
                    <a:cubicBezTo>
                      <a:pt x="388315" y="2461"/>
                      <a:pt x="293500" y="-8296"/>
                      <a:pt x="200778" y="9029"/>
                    </a:cubicBezTo>
                    <a:cubicBezTo>
                      <a:pt x="156702" y="17310"/>
                      <a:pt x="112912" y="32636"/>
                      <a:pt x="75500" y="57766"/>
                    </a:cubicBezTo>
                    <a:cubicBezTo>
                      <a:pt x="56175" y="70807"/>
                      <a:pt x="37421" y="85752"/>
                      <a:pt x="23047" y="104123"/>
                    </a:cubicBezTo>
                    <a:cubicBezTo>
                      <a:pt x="6483" y="125351"/>
                      <a:pt x="200" y="149339"/>
                      <a:pt x="9" y="175992"/>
                    </a:cubicBezTo>
                    <a:cubicBezTo>
                      <a:pt x="-181" y="205120"/>
                      <a:pt x="2580" y="234343"/>
                      <a:pt x="4388" y="263376"/>
                    </a:cubicBezTo>
                    <a:cubicBezTo>
                      <a:pt x="6197" y="292409"/>
                      <a:pt x="7244" y="322774"/>
                      <a:pt x="8387" y="352569"/>
                    </a:cubicBezTo>
                    <a:cubicBezTo>
                      <a:pt x="10481" y="408160"/>
                      <a:pt x="10671" y="464226"/>
                      <a:pt x="18953" y="519436"/>
                    </a:cubicBezTo>
                    <a:cubicBezTo>
                      <a:pt x="33233" y="615197"/>
                      <a:pt x="80831" y="698869"/>
                      <a:pt x="156512" y="759410"/>
                    </a:cubicBezTo>
                    <a:cubicBezTo>
                      <a:pt x="232193" y="819951"/>
                      <a:pt x="329674" y="853648"/>
                      <a:pt x="428202" y="861929"/>
                    </a:cubicBezTo>
                    <a:cubicBezTo>
                      <a:pt x="533680" y="870782"/>
                      <a:pt x="645821" y="855551"/>
                      <a:pt x="745396" y="819665"/>
                    </a:cubicBezTo>
                    <a:cubicBezTo>
                      <a:pt x="837927" y="786349"/>
                      <a:pt x="923889" y="727426"/>
                      <a:pt x="969298" y="637758"/>
                    </a:cubicBezTo>
                    <a:cubicBezTo>
                      <a:pt x="1012231" y="552943"/>
                      <a:pt x="1006234" y="456992"/>
                      <a:pt x="961206" y="374367"/>
                    </a:cubicBezTo>
                    <a:cubicBezTo>
                      <a:pt x="916178" y="291743"/>
                      <a:pt x="843829" y="227394"/>
                      <a:pt x="772718" y="167234"/>
                    </a:cubicBezTo>
                    <a:cubicBezTo>
                      <a:pt x="734544" y="134965"/>
                      <a:pt x="695799" y="102981"/>
                      <a:pt x="654008" y="75472"/>
                    </a:cubicBezTo>
                    <a:cubicBezTo>
                      <a:pt x="612217" y="47962"/>
                      <a:pt x="568331" y="24735"/>
                      <a:pt x="520352" y="15312"/>
                    </a:cubicBezTo>
                    <a:cubicBezTo>
                      <a:pt x="496363" y="10647"/>
                      <a:pt x="472278" y="8077"/>
                      <a:pt x="447908" y="9315"/>
                    </a:cubicBezTo>
                    <a:cubicBezTo>
                      <a:pt x="429535" y="10171"/>
                      <a:pt x="429345" y="38823"/>
                      <a:pt x="447908" y="38062"/>
                    </a:cubicBezTo>
                    <a:cubicBezTo>
                      <a:pt x="542533" y="34540"/>
                      <a:pt x="627162" y="88798"/>
                      <a:pt x="698655" y="145055"/>
                    </a:cubicBezTo>
                    <a:cubicBezTo>
                      <a:pt x="768719" y="200170"/>
                      <a:pt x="838879" y="259569"/>
                      <a:pt x="893426" y="330485"/>
                    </a:cubicBezTo>
                    <a:cubicBezTo>
                      <a:pt x="944166" y="396451"/>
                      <a:pt x="980245" y="478410"/>
                      <a:pt x="962349" y="562843"/>
                    </a:cubicBezTo>
                    <a:cubicBezTo>
                      <a:pt x="943500" y="652226"/>
                      <a:pt x="875910" y="722000"/>
                      <a:pt x="797278" y="763884"/>
                    </a:cubicBezTo>
                    <a:cubicBezTo>
                      <a:pt x="710650" y="809956"/>
                      <a:pt x="607933" y="830421"/>
                      <a:pt x="510547" y="834800"/>
                    </a:cubicBezTo>
                    <a:cubicBezTo>
                      <a:pt x="413161" y="839179"/>
                      <a:pt x="313300" y="823663"/>
                      <a:pt x="227433" y="775307"/>
                    </a:cubicBezTo>
                    <a:cubicBezTo>
                      <a:pt x="153561" y="733709"/>
                      <a:pt x="90255" y="669360"/>
                      <a:pt x="60745" y="588735"/>
                    </a:cubicBezTo>
                    <a:cubicBezTo>
                      <a:pt x="42848" y="539617"/>
                      <a:pt x="37041" y="487453"/>
                      <a:pt x="34280" y="435574"/>
                    </a:cubicBezTo>
                    <a:cubicBezTo>
                      <a:pt x="31519" y="383696"/>
                      <a:pt x="30282" y="326772"/>
                      <a:pt x="30567" y="272609"/>
                    </a:cubicBezTo>
                    <a:cubicBezTo>
                      <a:pt x="30758" y="244719"/>
                      <a:pt x="30377" y="216733"/>
                      <a:pt x="30472" y="188843"/>
                    </a:cubicBezTo>
                    <a:cubicBezTo>
                      <a:pt x="30472" y="164474"/>
                      <a:pt x="33423" y="141628"/>
                      <a:pt x="49416" y="122305"/>
                    </a:cubicBezTo>
                    <a:cubicBezTo>
                      <a:pt x="75690" y="90511"/>
                      <a:pt x="116054" y="67856"/>
                      <a:pt x="154227" y="53768"/>
                    </a:cubicBezTo>
                    <a:cubicBezTo>
                      <a:pt x="236477" y="23498"/>
                      <a:pt x="327294" y="25116"/>
                      <a:pt x="413447" y="31779"/>
                    </a:cubicBezTo>
                    <a:cubicBezTo>
                      <a:pt x="434961" y="33493"/>
                      <a:pt x="456380" y="35587"/>
                      <a:pt x="477895" y="37776"/>
                    </a:cubicBezTo>
                    <a:cubicBezTo>
                      <a:pt x="490937" y="39109"/>
                      <a:pt x="494078" y="16549"/>
                      <a:pt x="481036" y="14740"/>
                    </a:cubicBezTo>
                    <a:lnTo>
                      <a:pt x="481036" y="1474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5" name="Google Shape;655;p9"/>
              <p:cNvSpPr/>
              <p:nvPr/>
            </p:nvSpPr>
            <p:spPr>
              <a:xfrm>
                <a:off x="4496768" y="5066289"/>
                <a:ext cx="659912" cy="607885"/>
              </a:xfrm>
              <a:custGeom>
                <a:avLst/>
                <a:gdLst/>
                <a:ahLst/>
                <a:cxnLst/>
                <a:rect l="l" t="t" r="r" b="b"/>
                <a:pathLst>
                  <a:path w="659912" h="607885" extrusionOk="0">
                    <a:moveTo>
                      <a:pt x="395094" y="50139"/>
                    </a:moveTo>
                    <a:cubicBezTo>
                      <a:pt x="322078" y="4258"/>
                      <a:pt x="233070" y="-10687"/>
                      <a:pt x="149011" y="7589"/>
                    </a:cubicBezTo>
                    <a:cubicBezTo>
                      <a:pt x="108077" y="16537"/>
                      <a:pt x="65334" y="33005"/>
                      <a:pt x="32396" y="59277"/>
                    </a:cubicBezTo>
                    <a:cubicBezTo>
                      <a:pt x="-7110" y="90785"/>
                      <a:pt x="-1970" y="136952"/>
                      <a:pt x="4313" y="181787"/>
                    </a:cubicBezTo>
                    <a:cubicBezTo>
                      <a:pt x="17545" y="276310"/>
                      <a:pt x="33062" y="373689"/>
                      <a:pt x="82564" y="457075"/>
                    </a:cubicBezTo>
                    <a:cubicBezTo>
                      <a:pt x="126831" y="531418"/>
                      <a:pt x="195753" y="588627"/>
                      <a:pt x="282667" y="603001"/>
                    </a:cubicBezTo>
                    <a:cubicBezTo>
                      <a:pt x="330360" y="610902"/>
                      <a:pt x="378530" y="608237"/>
                      <a:pt x="426223" y="601954"/>
                    </a:cubicBezTo>
                    <a:cubicBezTo>
                      <a:pt x="473916" y="595671"/>
                      <a:pt x="518468" y="587581"/>
                      <a:pt x="560450" y="566734"/>
                    </a:cubicBezTo>
                    <a:cubicBezTo>
                      <a:pt x="597671" y="548267"/>
                      <a:pt x="630800" y="518282"/>
                      <a:pt x="647935" y="479921"/>
                    </a:cubicBezTo>
                    <a:cubicBezTo>
                      <a:pt x="666308" y="438704"/>
                      <a:pt x="662595" y="395487"/>
                      <a:pt x="643271" y="355413"/>
                    </a:cubicBezTo>
                    <a:cubicBezTo>
                      <a:pt x="622708" y="312672"/>
                      <a:pt x="589389" y="276024"/>
                      <a:pt x="560450" y="238805"/>
                    </a:cubicBezTo>
                    <a:cubicBezTo>
                      <a:pt x="527607" y="196636"/>
                      <a:pt x="494764" y="154372"/>
                      <a:pt x="461826" y="112298"/>
                    </a:cubicBezTo>
                    <a:cubicBezTo>
                      <a:pt x="447166" y="93545"/>
                      <a:pt x="432316" y="74698"/>
                      <a:pt x="414038" y="59372"/>
                    </a:cubicBezTo>
                    <a:cubicBezTo>
                      <a:pt x="395760" y="44047"/>
                      <a:pt x="376150" y="33290"/>
                      <a:pt x="354445" y="24723"/>
                    </a:cubicBezTo>
                    <a:cubicBezTo>
                      <a:pt x="317033" y="9779"/>
                      <a:pt x="275623" y="3877"/>
                      <a:pt x="235545" y="7113"/>
                    </a:cubicBezTo>
                    <a:cubicBezTo>
                      <a:pt x="160435" y="13206"/>
                      <a:pt x="83040" y="51662"/>
                      <a:pt x="50103" y="122674"/>
                    </a:cubicBezTo>
                    <a:cubicBezTo>
                      <a:pt x="20592" y="186355"/>
                      <a:pt x="25923" y="266315"/>
                      <a:pt x="70475" y="321811"/>
                    </a:cubicBezTo>
                    <a:cubicBezTo>
                      <a:pt x="81232" y="335328"/>
                      <a:pt x="94464" y="346179"/>
                      <a:pt x="109315" y="354937"/>
                    </a:cubicBezTo>
                    <a:cubicBezTo>
                      <a:pt x="128735" y="366264"/>
                      <a:pt x="145108" y="337327"/>
                      <a:pt x="126736" y="325047"/>
                    </a:cubicBezTo>
                    <a:cubicBezTo>
                      <a:pt x="77995" y="292492"/>
                      <a:pt x="59622" y="229381"/>
                      <a:pt x="71331" y="173600"/>
                    </a:cubicBezTo>
                    <a:cubicBezTo>
                      <a:pt x="85135" y="107729"/>
                      <a:pt x="137683" y="63085"/>
                      <a:pt x="201465" y="46903"/>
                    </a:cubicBezTo>
                    <a:cubicBezTo>
                      <a:pt x="271243" y="29197"/>
                      <a:pt x="354826" y="44428"/>
                      <a:pt x="406327" y="96877"/>
                    </a:cubicBezTo>
                    <a:cubicBezTo>
                      <a:pt x="438218" y="129432"/>
                      <a:pt x="464873" y="167984"/>
                      <a:pt x="493051" y="203680"/>
                    </a:cubicBezTo>
                    <a:cubicBezTo>
                      <a:pt x="522657" y="241185"/>
                      <a:pt x="552739" y="278309"/>
                      <a:pt x="581679" y="316194"/>
                    </a:cubicBezTo>
                    <a:cubicBezTo>
                      <a:pt x="605097" y="346846"/>
                      <a:pt x="629562" y="382256"/>
                      <a:pt x="630324" y="422331"/>
                    </a:cubicBezTo>
                    <a:cubicBezTo>
                      <a:pt x="631085" y="459265"/>
                      <a:pt x="610142" y="492295"/>
                      <a:pt x="583011" y="515807"/>
                    </a:cubicBezTo>
                    <a:cubicBezTo>
                      <a:pt x="552263" y="542365"/>
                      <a:pt x="511995" y="555121"/>
                      <a:pt x="472869" y="563117"/>
                    </a:cubicBezTo>
                    <a:cubicBezTo>
                      <a:pt x="431268" y="571588"/>
                      <a:pt x="388144" y="576348"/>
                      <a:pt x="345687" y="576348"/>
                    </a:cubicBezTo>
                    <a:cubicBezTo>
                      <a:pt x="303229" y="576348"/>
                      <a:pt x="260201" y="570161"/>
                      <a:pt x="222027" y="550837"/>
                    </a:cubicBezTo>
                    <a:cubicBezTo>
                      <a:pt x="189184" y="534274"/>
                      <a:pt x="161101" y="509906"/>
                      <a:pt x="137874" y="481539"/>
                    </a:cubicBezTo>
                    <a:cubicBezTo>
                      <a:pt x="85516" y="417476"/>
                      <a:pt x="62288" y="335708"/>
                      <a:pt x="47913" y="255654"/>
                    </a:cubicBezTo>
                    <a:cubicBezTo>
                      <a:pt x="43915" y="233379"/>
                      <a:pt x="40583" y="211010"/>
                      <a:pt x="37346" y="188640"/>
                    </a:cubicBezTo>
                    <a:cubicBezTo>
                      <a:pt x="34490" y="168555"/>
                      <a:pt x="30587" y="148185"/>
                      <a:pt x="31254" y="127814"/>
                    </a:cubicBezTo>
                    <a:cubicBezTo>
                      <a:pt x="31920" y="107443"/>
                      <a:pt x="40488" y="91451"/>
                      <a:pt x="57242" y="79267"/>
                    </a:cubicBezTo>
                    <a:cubicBezTo>
                      <a:pt x="72378" y="68225"/>
                      <a:pt x="89514" y="59277"/>
                      <a:pt x="106649" y="51853"/>
                    </a:cubicBezTo>
                    <a:cubicBezTo>
                      <a:pt x="177094" y="21392"/>
                      <a:pt x="261153" y="17584"/>
                      <a:pt x="334359" y="40049"/>
                    </a:cubicBezTo>
                    <a:cubicBezTo>
                      <a:pt x="352922" y="45760"/>
                      <a:pt x="370819" y="53280"/>
                      <a:pt x="387954" y="62323"/>
                    </a:cubicBezTo>
                    <a:cubicBezTo>
                      <a:pt x="395951" y="66607"/>
                      <a:pt x="402710" y="54994"/>
                      <a:pt x="395094" y="50234"/>
                    </a:cubicBezTo>
                    <a:lnTo>
                      <a:pt x="395094" y="5023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6" name="Google Shape;656;p9"/>
              <p:cNvSpPr/>
              <p:nvPr/>
            </p:nvSpPr>
            <p:spPr>
              <a:xfrm>
                <a:off x="4668609" y="5166700"/>
                <a:ext cx="148186" cy="150873"/>
              </a:xfrm>
              <a:custGeom>
                <a:avLst/>
                <a:gdLst/>
                <a:ahLst/>
                <a:cxnLst/>
                <a:rect l="l" t="t" r="r" b="b"/>
                <a:pathLst>
                  <a:path w="148186" h="150873" extrusionOk="0">
                    <a:moveTo>
                      <a:pt x="98736" y="30354"/>
                    </a:moveTo>
                    <a:cubicBezTo>
                      <a:pt x="107590" y="35589"/>
                      <a:pt x="112635" y="42157"/>
                      <a:pt x="117205" y="51391"/>
                    </a:cubicBezTo>
                    <a:cubicBezTo>
                      <a:pt x="118633" y="54342"/>
                      <a:pt x="120536" y="59672"/>
                      <a:pt x="121584" y="64717"/>
                    </a:cubicBezTo>
                    <a:cubicBezTo>
                      <a:pt x="121869" y="65955"/>
                      <a:pt x="122060" y="67192"/>
                      <a:pt x="122250" y="68335"/>
                    </a:cubicBezTo>
                    <a:cubicBezTo>
                      <a:pt x="121964" y="66335"/>
                      <a:pt x="122250" y="69286"/>
                      <a:pt x="122345" y="69953"/>
                    </a:cubicBezTo>
                    <a:cubicBezTo>
                      <a:pt x="122631" y="72808"/>
                      <a:pt x="122631" y="75759"/>
                      <a:pt x="122535" y="78615"/>
                    </a:cubicBezTo>
                    <a:cubicBezTo>
                      <a:pt x="122535" y="79852"/>
                      <a:pt x="122440" y="81090"/>
                      <a:pt x="122345" y="82327"/>
                    </a:cubicBezTo>
                    <a:cubicBezTo>
                      <a:pt x="122345" y="83089"/>
                      <a:pt x="121869" y="85944"/>
                      <a:pt x="122250" y="83755"/>
                    </a:cubicBezTo>
                    <a:cubicBezTo>
                      <a:pt x="121774" y="86611"/>
                      <a:pt x="121203" y="89371"/>
                      <a:pt x="120346" y="92132"/>
                    </a:cubicBezTo>
                    <a:cubicBezTo>
                      <a:pt x="119965" y="93274"/>
                      <a:pt x="119584" y="94512"/>
                      <a:pt x="119204" y="95654"/>
                    </a:cubicBezTo>
                    <a:cubicBezTo>
                      <a:pt x="118918" y="96415"/>
                      <a:pt x="117776" y="98986"/>
                      <a:pt x="118728" y="96891"/>
                    </a:cubicBezTo>
                    <a:cubicBezTo>
                      <a:pt x="117585" y="99461"/>
                      <a:pt x="116253" y="101936"/>
                      <a:pt x="114729" y="104316"/>
                    </a:cubicBezTo>
                    <a:cubicBezTo>
                      <a:pt x="114063" y="105363"/>
                      <a:pt x="113397" y="106315"/>
                      <a:pt x="112635" y="107267"/>
                    </a:cubicBezTo>
                    <a:cubicBezTo>
                      <a:pt x="114063" y="105363"/>
                      <a:pt x="112350" y="107553"/>
                      <a:pt x="111778" y="108219"/>
                    </a:cubicBezTo>
                    <a:cubicBezTo>
                      <a:pt x="109875" y="110313"/>
                      <a:pt x="107780" y="112312"/>
                      <a:pt x="105686" y="114216"/>
                    </a:cubicBezTo>
                    <a:cubicBezTo>
                      <a:pt x="103782" y="115929"/>
                      <a:pt x="106828" y="113645"/>
                      <a:pt x="104543" y="114977"/>
                    </a:cubicBezTo>
                    <a:cubicBezTo>
                      <a:pt x="103496" y="115644"/>
                      <a:pt x="102449" y="116310"/>
                      <a:pt x="101307" y="116976"/>
                    </a:cubicBezTo>
                    <a:cubicBezTo>
                      <a:pt x="100164" y="117643"/>
                      <a:pt x="99117" y="118119"/>
                      <a:pt x="97975" y="118690"/>
                    </a:cubicBezTo>
                    <a:cubicBezTo>
                      <a:pt x="97785" y="118785"/>
                      <a:pt x="95881" y="119642"/>
                      <a:pt x="97404" y="118975"/>
                    </a:cubicBezTo>
                    <a:cubicBezTo>
                      <a:pt x="98927" y="118309"/>
                      <a:pt x="96547" y="119261"/>
                      <a:pt x="96261" y="119356"/>
                    </a:cubicBezTo>
                    <a:cubicBezTo>
                      <a:pt x="93691" y="120213"/>
                      <a:pt x="91121" y="120974"/>
                      <a:pt x="88550" y="121450"/>
                    </a:cubicBezTo>
                    <a:cubicBezTo>
                      <a:pt x="87408" y="121641"/>
                      <a:pt x="84933" y="121926"/>
                      <a:pt x="87503" y="121641"/>
                    </a:cubicBezTo>
                    <a:cubicBezTo>
                      <a:pt x="86075" y="121736"/>
                      <a:pt x="84647" y="121926"/>
                      <a:pt x="83220" y="121926"/>
                    </a:cubicBezTo>
                    <a:cubicBezTo>
                      <a:pt x="80459" y="122021"/>
                      <a:pt x="77793" y="121831"/>
                      <a:pt x="75128" y="121641"/>
                    </a:cubicBezTo>
                    <a:cubicBezTo>
                      <a:pt x="72272" y="121450"/>
                      <a:pt x="76841" y="122117"/>
                      <a:pt x="74081" y="121546"/>
                    </a:cubicBezTo>
                    <a:cubicBezTo>
                      <a:pt x="72653" y="121260"/>
                      <a:pt x="71225" y="120974"/>
                      <a:pt x="69797" y="120689"/>
                    </a:cubicBezTo>
                    <a:cubicBezTo>
                      <a:pt x="67131" y="120022"/>
                      <a:pt x="64466" y="119261"/>
                      <a:pt x="61895" y="118404"/>
                    </a:cubicBezTo>
                    <a:cubicBezTo>
                      <a:pt x="60944" y="118024"/>
                      <a:pt x="58373" y="116976"/>
                      <a:pt x="60753" y="118024"/>
                    </a:cubicBezTo>
                    <a:cubicBezTo>
                      <a:pt x="59420" y="117452"/>
                      <a:pt x="58088" y="116786"/>
                      <a:pt x="56755" y="116120"/>
                    </a:cubicBezTo>
                    <a:cubicBezTo>
                      <a:pt x="54280" y="114882"/>
                      <a:pt x="51995" y="113454"/>
                      <a:pt x="49710" y="111931"/>
                    </a:cubicBezTo>
                    <a:cubicBezTo>
                      <a:pt x="48663" y="111265"/>
                      <a:pt x="47616" y="110504"/>
                      <a:pt x="46664" y="109742"/>
                    </a:cubicBezTo>
                    <a:cubicBezTo>
                      <a:pt x="48854" y="111455"/>
                      <a:pt x="45998" y="109171"/>
                      <a:pt x="45331" y="108505"/>
                    </a:cubicBezTo>
                    <a:cubicBezTo>
                      <a:pt x="43332" y="106696"/>
                      <a:pt x="41428" y="104792"/>
                      <a:pt x="39620" y="102698"/>
                    </a:cubicBezTo>
                    <a:cubicBezTo>
                      <a:pt x="38858" y="101841"/>
                      <a:pt x="37430" y="99747"/>
                      <a:pt x="38858" y="101841"/>
                    </a:cubicBezTo>
                    <a:cubicBezTo>
                      <a:pt x="38001" y="100699"/>
                      <a:pt x="37240" y="99461"/>
                      <a:pt x="36478" y="98224"/>
                    </a:cubicBezTo>
                    <a:cubicBezTo>
                      <a:pt x="35812" y="97177"/>
                      <a:pt x="35241" y="96130"/>
                      <a:pt x="34669" y="94988"/>
                    </a:cubicBezTo>
                    <a:cubicBezTo>
                      <a:pt x="34289" y="94226"/>
                      <a:pt x="32575" y="90418"/>
                      <a:pt x="33813" y="93560"/>
                    </a:cubicBezTo>
                    <a:cubicBezTo>
                      <a:pt x="32765" y="91085"/>
                      <a:pt x="32004" y="88515"/>
                      <a:pt x="31433" y="85849"/>
                    </a:cubicBezTo>
                    <a:cubicBezTo>
                      <a:pt x="31338" y="85278"/>
                      <a:pt x="30671" y="81756"/>
                      <a:pt x="30957" y="83470"/>
                    </a:cubicBezTo>
                    <a:cubicBezTo>
                      <a:pt x="31242" y="85183"/>
                      <a:pt x="30862" y="81280"/>
                      <a:pt x="30766" y="80709"/>
                    </a:cubicBezTo>
                    <a:cubicBezTo>
                      <a:pt x="30766" y="79091"/>
                      <a:pt x="30766" y="77473"/>
                      <a:pt x="30766" y="75854"/>
                    </a:cubicBezTo>
                    <a:cubicBezTo>
                      <a:pt x="30766" y="75188"/>
                      <a:pt x="30862" y="74522"/>
                      <a:pt x="30957" y="73760"/>
                    </a:cubicBezTo>
                    <a:cubicBezTo>
                      <a:pt x="31147" y="71380"/>
                      <a:pt x="30481" y="76045"/>
                      <a:pt x="30957" y="73760"/>
                    </a:cubicBezTo>
                    <a:cubicBezTo>
                      <a:pt x="31528" y="71095"/>
                      <a:pt x="32099" y="68430"/>
                      <a:pt x="32956" y="65764"/>
                    </a:cubicBezTo>
                    <a:cubicBezTo>
                      <a:pt x="33241" y="64908"/>
                      <a:pt x="34860" y="61100"/>
                      <a:pt x="33622" y="63670"/>
                    </a:cubicBezTo>
                    <a:cubicBezTo>
                      <a:pt x="34289" y="62242"/>
                      <a:pt x="35050" y="60719"/>
                      <a:pt x="35812" y="59387"/>
                    </a:cubicBezTo>
                    <a:cubicBezTo>
                      <a:pt x="36573" y="58054"/>
                      <a:pt x="37430" y="56626"/>
                      <a:pt x="38287" y="55198"/>
                    </a:cubicBezTo>
                    <a:cubicBezTo>
                      <a:pt x="38668" y="54627"/>
                      <a:pt x="39048" y="54056"/>
                      <a:pt x="39429" y="53485"/>
                    </a:cubicBezTo>
                    <a:cubicBezTo>
                      <a:pt x="39620" y="53294"/>
                      <a:pt x="41238" y="51010"/>
                      <a:pt x="40286" y="52247"/>
                    </a:cubicBezTo>
                    <a:cubicBezTo>
                      <a:pt x="39334" y="53485"/>
                      <a:pt x="40762" y="51771"/>
                      <a:pt x="40857" y="51676"/>
                    </a:cubicBezTo>
                    <a:cubicBezTo>
                      <a:pt x="41619" y="50820"/>
                      <a:pt x="42380" y="49868"/>
                      <a:pt x="43142" y="49106"/>
                    </a:cubicBezTo>
                    <a:cubicBezTo>
                      <a:pt x="44284" y="47868"/>
                      <a:pt x="45427" y="46726"/>
                      <a:pt x="46664" y="45584"/>
                    </a:cubicBezTo>
                    <a:cubicBezTo>
                      <a:pt x="47902" y="44442"/>
                      <a:pt x="49139" y="43395"/>
                      <a:pt x="50377" y="42348"/>
                    </a:cubicBezTo>
                    <a:cubicBezTo>
                      <a:pt x="51710" y="41205"/>
                      <a:pt x="50186" y="42443"/>
                      <a:pt x="49996" y="42633"/>
                    </a:cubicBezTo>
                    <a:cubicBezTo>
                      <a:pt x="50758" y="42062"/>
                      <a:pt x="51519" y="41491"/>
                      <a:pt x="52281" y="41015"/>
                    </a:cubicBezTo>
                    <a:cubicBezTo>
                      <a:pt x="55232" y="39016"/>
                      <a:pt x="58278" y="37398"/>
                      <a:pt x="61419" y="35780"/>
                    </a:cubicBezTo>
                    <a:cubicBezTo>
                      <a:pt x="63038" y="34923"/>
                      <a:pt x="61134" y="35780"/>
                      <a:pt x="60848" y="35970"/>
                    </a:cubicBezTo>
                    <a:cubicBezTo>
                      <a:pt x="61705" y="35589"/>
                      <a:pt x="62562" y="35304"/>
                      <a:pt x="63419" y="35018"/>
                    </a:cubicBezTo>
                    <a:cubicBezTo>
                      <a:pt x="64942" y="34447"/>
                      <a:pt x="66465" y="33971"/>
                      <a:pt x="68083" y="33590"/>
                    </a:cubicBezTo>
                    <a:cubicBezTo>
                      <a:pt x="69797" y="33114"/>
                      <a:pt x="71701" y="32924"/>
                      <a:pt x="73509" y="32353"/>
                    </a:cubicBezTo>
                    <a:cubicBezTo>
                      <a:pt x="75318" y="31782"/>
                      <a:pt x="73033" y="32353"/>
                      <a:pt x="72653" y="32353"/>
                    </a:cubicBezTo>
                    <a:cubicBezTo>
                      <a:pt x="73605" y="32258"/>
                      <a:pt x="74461" y="32162"/>
                      <a:pt x="75413" y="32067"/>
                    </a:cubicBezTo>
                    <a:cubicBezTo>
                      <a:pt x="78650" y="31877"/>
                      <a:pt x="81791" y="32067"/>
                      <a:pt x="85028" y="32258"/>
                    </a:cubicBezTo>
                    <a:cubicBezTo>
                      <a:pt x="81411" y="31972"/>
                      <a:pt x="86551" y="32638"/>
                      <a:pt x="87503" y="32924"/>
                    </a:cubicBezTo>
                    <a:cubicBezTo>
                      <a:pt x="89312" y="33400"/>
                      <a:pt x="91121" y="33971"/>
                      <a:pt x="92834" y="34542"/>
                    </a:cubicBezTo>
                    <a:cubicBezTo>
                      <a:pt x="100831" y="37398"/>
                      <a:pt x="111017" y="31306"/>
                      <a:pt x="112826" y="23214"/>
                    </a:cubicBezTo>
                    <a:cubicBezTo>
                      <a:pt x="114825" y="14267"/>
                      <a:pt x="110160" y="5985"/>
                      <a:pt x="101497" y="3225"/>
                    </a:cubicBezTo>
                    <a:cubicBezTo>
                      <a:pt x="69131" y="-7246"/>
                      <a:pt x="34384" y="8936"/>
                      <a:pt x="14773" y="35113"/>
                    </a:cubicBezTo>
                    <a:cubicBezTo>
                      <a:pt x="5349" y="47678"/>
                      <a:pt x="-363" y="63575"/>
                      <a:pt x="18" y="79377"/>
                    </a:cubicBezTo>
                    <a:cubicBezTo>
                      <a:pt x="399" y="95178"/>
                      <a:pt x="6682" y="109837"/>
                      <a:pt x="16677" y="122021"/>
                    </a:cubicBezTo>
                    <a:cubicBezTo>
                      <a:pt x="34955" y="144201"/>
                      <a:pt x="66370" y="154671"/>
                      <a:pt x="94357" y="149626"/>
                    </a:cubicBezTo>
                    <a:cubicBezTo>
                      <a:pt x="124535" y="144105"/>
                      <a:pt x="144240" y="118499"/>
                      <a:pt x="147667" y="88991"/>
                    </a:cubicBezTo>
                    <a:cubicBezTo>
                      <a:pt x="151094" y="59482"/>
                      <a:pt x="137481" y="25499"/>
                      <a:pt x="108542" y="13124"/>
                    </a:cubicBezTo>
                    <a:cubicBezTo>
                      <a:pt x="103592" y="11030"/>
                      <a:pt x="97880" y="11697"/>
                      <a:pt x="94929" y="16646"/>
                    </a:cubicBezTo>
                    <a:cubicBezTo>
                      <a:pt x="92168" y="21311"/>
                      <a:pt x="93881" y="27498"/>
                      <a:pt x="98451" y="30259"/>
                    </a:cubicBezTo>
                    <a:lnTo>
                      <a:pt x="98451" y="30259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7" name="Google Shape;657;p9"/>
              <p:cNvSpPr/>
              <p:nvPr/>
            </p:nvSpPr>
            <p:spPr>
              <a:xfrm>
                <a:off x="4824671" y="5353734"/>
                <a:ext cx="161262" cy="164696"/>
              </a:xfrm>
              <a:custGeom>
                <a:avLst/>
                <a:gdLst/>
                <a:ahLst/>
                <a:cxnLst/>
                <a:rect l="l" t="t" r="r" b="b"/>
                <a:pathLst>
                  <a:path w="161262" h="164696" extrusionOk="0">
                    <a:moveTo>
                      <a:pt x="113551" y="34080"/>
                    </a:moveTo>
                    <a:cubicBezTo>
                      <a:pt x="132495" y="46740"/>
                      <a:pt x="137160" y="69015"/>
                      <a:pt x="134304" y="89671"/>
                    </a:cubicBezTo>
                    <a:cubicBezTo>
                      <a:pt x="134685" y="87005"/>
                      <a:pt x="133923" y="91479"/>
                      <a:pt x="133923" y="91575"/>
                    </a:cubicBezTo>
                    <a:cubicBezTo>
                      <a:pt x="133638" y="92907"/>
                      <a:pt x="133352" y="94240"/>
                      <a:pt x="132971" y="95573"/>
                    </a:cubicBezTo>
                    <a:cubicBezTo>
                      <a:pt x="132305" y="98238"/>
                      <a:pt x="131448" y="100903"/>
                      <a:pt x="130496" y="103473"/>
                    </a:cubicBezTo>
                    <a:cubicBezTo>
                      <a:pt x="128973" y="107662"/>
                      <a:pt x="131734" y="101189"/>
                      <a:pt x="129830" y="105091"/>
                    </a:cubicBezTo>
                    <a:cubicBezTo>
                      <a:pt x="129259" y="106329"/>
                      <a:pt x="128593" y="107567"/>
                      <a:pt x="128021" y="108709"/>
                    </a:cubicBezTo>
                    <a:cubicBezTo>
                      <a:pt x="127450" y="109851"/>
                      <a:pt x="126688" y="111088"/>
                      <a:pt x="125927" y="112231"/>
                    </a:cubicBezTo>
                    <a:cubicBezTo>
                      <a:pt x="125641" y="112707"/>
                      <a:pt x="122500" y="117085"/>
                      <a:pt x="124309" y="114706"/>
                    </a:cubicBezTo>
                    <a:cubicBezTo>
                      <a:pt x="122595" y="116800"/>
                      <a:pt x="120786" y="118799"/>
                      <a:pt x="118787" y="120703"/>
                    </a:cubicBezTo>
                    <a:cubicBezTo>
                      <a:pt x="117835" y="121655"/>
                      <a:pt x="116788" y="122511"/>
                      <a:pt x="115741" y="123368"/>
                    </a:cubicBezTo>
                    <a:cubicBezTo>
                      <a:pt x="118311" y="121274"/>
                      <a:pt x="114694" y="124034"/>
                      <a:pt x="114408" y="124225"/>
                    </a:cubicBezTo>
                    <a:cubicBezTo>
                      <a:pt x="112028" y="125748"/>
                      <a:pt x="109553" y="127176"/>
                      <a:pt x="106983" y="128318"/>
                    </a:cubicBezTo>
                    <a:cubicBezTo>
                      <a:pt x="110124" y="126890"/>
                      <a:pt x="105936" y="128603"/>
                      <a:pt x="105555" y="128794"/>
                    </a:cubicBezTo>
                    <a:cubicBezTo>
                      <a:pt x="103746" y="129365"/>
                      <a:pt x="102033" y="129936"/>
                      <a:pt x="100129" y="130317"/>
                    </a:cubicBezTo>
                    <a:cubicBezTo>
                      <a:pt x="98796" y="130603"/>
                      <a:pt x="97368" y="130888"/>
                      <a:pt x="96035" y="131078"/>
                    </a:cubicBezTo>
                    <a:cubicBezTo>
                      <a:pt x="100034" y="130412"/>
                      <a:pt x="95559" y="131078"/>
                      <a:pt x="94893" y="131078"/>
                    </a:cubicBezTo>
                    <a:cubicBezTo>
                      <a:pt x="92132" y="131269"/>
                      <a:pt x="89276" y="131269"/>
                      <a:pt x="86516" y="131078"/>
                    </a:cubicBezTo>
                    <a:cubicBezTo>
                      <a:pt x="85088" y="131078"/>
                      <a:pt x="83660" y="130793"/>
                      <a:pt x="82327" y="130698"/>
                    </a:cubicBezTo>
                    <a:cubicBezTo>
                      <a:pt x="86611" y="131078"/>
                      <a:pt x="82042" y="130698"/>
                      <a:pt x="81280" y="130507"/>
                    </a:cubicBezTo>
                    <a:cubicBezTo>
                      <a:pt x="78043" y="129936"/>
                      <a:pt x="74807" y="129079"/>
                      <a:pt x="71665" y="128032"/>
                    </a:cubicBezTo>
                    <a:cubicBezTo>
                      <a:pt x="70523" y="127651"/>
                      <a:pt x="69380" y="127271"/>
                      <a:pt x="68333" y="126795"/>
                    </a:cubicBezTo>
                    <a:cubicBezTo>
                      <a:pt x="65668" y="125843"/>
                      <a:pt x="72046" y="128603"/>
                      <a:pt x="67857" y="126604"/>
                    </a:cubicBezTo>
                    <a:cubicBezTo>
                      <a:pt x="65287" y="125367"/>
                      <a:pt x="62717" y="124129"/>
                      <a:pt x="60241" y="122606"/>
                    </a:cubicBezTo>
                    <a:cubicBezTo>
                      <a:pt x="57766" y="121084"/>
                      <a:pt x="55387" y="119561"/>
                      <a:pt x="53102" y="117847"/>
                    </a:cubicBezTo>
                    <a:cubicBezTo>
                      <a:pt x="56529" y="120417"/>
                      <a:pt x="52816" y="117466"/>
                      <a:pt x="52340" y="116990"/>
                    </a:cubicBezTo>
                    <a:cubicBezTo>
                      <a:pt x="50912" y="115753"/>
                      <a:pt x="49580" y="114420"/>
                      <a:pt x="48247" y="113087"/>
                    </a:cubicBezTo>
                    <a:cubicBezTo>
                      <a:pt x="47295" y="112040"/>
                      <a:pt x="46343" y="110993"/>
                      <a:pt x="45391" y="109946"/>
                    </a:cubicBezTo>
                    <a:cubicBezTo>
                      <a:pt x="42249" y="106615"/>
                      <a:pt x="47295" y="112992"/>
                      <a:pt x="44724" y="109185"/>
                    </a:cubicBezTo>
                    <a:cubicBezTo>
                      <a:pt x="43201" y="106900"/>
                      <a:pt x="41583" y="104520"/>
                      <a:pt x="40250" y="102046"/>
                    </a:cubicBezTo>
                    <a:cubicBezTo>
                      <a:pt x="39584" y="100808"/>
                      <a:pt x="39013" y="99571"/>
                      <a:pt x="38442" y="98238"/>
                    </a:cubicBezTo>
                    <a:cubicBezTo>
                      <a:pt x="36347" y="94145"/>
                      <a:pt x="39489" y="101855"/>
                      <a:pt x="38156" y="97476"/>
                    </a:cubicBezTo>
                    <a:cubicBezTo>
                      <a:pt x="37204" y="94335"/>
                      <a:pt x="36347" y="91194"/>
                      <a:pt x="35586" y="87957"/>
                    </a:cubicBezTo>
                    <a:cubicBezTo>
                      <a:pt x="36538" y="92622"/>
                      <a:pt x="35586" y="87767"/>
                      <a:pt x="35586" y="86815"/>
                    </a:cubicBezTo>
                    <a:cubicBezTo>
                      <a:pt x="35490" y="85292"/>
                      <a:pt x="35490" y="83769"/>
                      <a:pt x="35586" y="82246"/>
                    </a:cubicBezTo>
                    <a:cubicBezTo>
                      <a:pt x="35681" y="80723"/>
                      <a:pt x="35776" y="79200"/>
                      <a:pt x="35871" y="77677"/>
                    </a:cubicBezTo>
                    <a:cubicBezTo>
                      <a:pt x="35490" y="82056"/>
                      <a:pt x="35966" y="77201"/>
                      <a:pt x="36157" y="76440"/>
                    </a:cubicBezTo>
                    <a:cubicBezTo>
                      <a:pt x="36823" y="73489"/>
                      <a:pt x="37775" y="70633"/>
                      <a:pt x="38727" y="67777"/>
                    </a:cubicBezTo>
                    <a:cubicBezTo>
                      <a:pt x="40250" y="63208"/>
                      <a:pt x="37014" y="70728"/>
                      <a:pt x="39298" y="66444"/>
                    </a:cubicBezTo>
                    <a:cubicBezTo>
                      <a:pt x="40250" y="64636"/>
                      <a:pt x="41107" y="62827"/>
                      <a:pt x="42154" y="61114"/>
                    </a:cubicBezTo>
                    <a:cubicBezTo>
                      <a:pt x="42916" y="59781"/>
                      <a:pt x="43773" y="58544"/>
                      <a:pt x="44629" y="57211"/>
                    </a:cubicBezTo>
                    <a:cubicBezTo>
                      <a:pt x="45200" y="56354"/>
                      <a:pt x="45772" y="55498"/>
                      <a:pt x="46343" y="54736"/>
                    </a:cubicBezTo>
                    <a:cubicBezTo>
                      <a:pt x="45200" y="56259"/>
                      <a:pt x="45200" y="56164"/>
                      <a:pt x="46438" y="54641"/>
                    </a:cubicBezTo>
                    <a:cubicBezTo>
                      <a:pt x="48818" y="51880"/>
                      <a:pt x="51198" y="49215"/>
                      <a:pt x="53863" y="46835"/>
                    </a:cubicBezTo>
                    <a:cubicBezTo>
                      <a:pt x="55006" y="45788"/>
                      <a:pt x="56148" y="44836"/>
                      <a:pt x="57386" y="43789"/>
                    </a:cubicBezTo>
                    <a:cubicBezTo>
                      <a:pt x="54815" y="45883"/>
                      <a:pt x="59670" y="42266"/>
                      <a:pt x="60241" y="41886"/>
                    </a:cubicBezTo>
                    <a:cubicBezTo>
                      <a:pt x="63288" y="39982"/>
                      <a:pt x="66524" y="38268"/>
                      <a:pt x="69761" y="36936"/>
                    </a:cubicBezTo>
                    <a:cubicBezTo>
                      <a:pt x="66429" y="38364"/>
                      <a:pt x="71094" y="36555"/>
                      <a:pt x="71475" y="36460"/>
                    </a:cubicBezTo>
                    <a:cubicBezTo>
                      <a:pt x="73379" y="35793"/>
                      <a:pt x="75378" y="35222"/>
                      <a:pt x="77282" y="34746"/>
                    </a:cubicBezTo>
                    <a:cubicBezTo>
                      <a:pt x="78805" y="34366"/>
                      <a:pt x="80233" y="34080"/>
                      <a:pt x="81756" y="33794"/>
                    </a:cubicBezTo>
                    <a:cubicBezTo>
                      <a:pt x="83755" y="33509"/>
                      <a:pt x="83755" y="33509"/>
                      <a:pt x="81756" y="33794"/>
                    </a:cubicBezTo>
                    <a:cubicBezTo>
                      <a:pt x="82803" y="33699"/>
                      <a:pt x="83755" y="33604"/>
                      <a:pt x="84802" y="33604"/>
                    </a:cubicBezTo>
                    <a:cubicBezTo>
                      <a:pt x="86325" y="33604"/>
                      <a:pt x="87848" y="33604"/>
                      <a:pt x="89372" y="33604"/>
                    </a:cubicBezTo>
                    <a:cubicBezTo>
                      <a:pt x="90133" y="33604"/>
                      <a:pt x="96321" y="34366"/>
                      <a:pt x="92418" y="33699"/>
                    </a:cubicBezTo>
                    <a:cubicBezTo>
                      <a:pt x="95940" y="34270"/>
                      <a:pt x="99367" y="35222"/>
                      <a:pt x="102794" y="36460"/>
                    </a:cubicBezTo>
                    <a:cubicBezTo>
                      <a:pt x="111362" y="39506"/>
                      <a:pt x="121262" y="33033"/>
                      <a:pt x="123547" y="24656"/>
                    </a:cubicBezTo>
                    <a:cubicBezTo>
                      <a:pt x="126117" y="15328"/>
                      <a:pt x="120406" y="6951"/>
                      <a:pt x="111743" y="3905"/>
                    </a:cubicBezTo>
                    <a:cubicBezTo>
                      <a:pt x="79376" y="-7423"/>
                      <a:pt x="41488" y="7046"/>
                      <a:pt x="19878" y="32462"/>
                    </a:cubicBezTo>
                    <a:cubicBezTo>
                      <a:pt x="-1731" y="57877"/>
                      <a:pt x="-8300" y="98048"/>
                      <a:pt x="13215" y="126985"/>
                    </a:cubicBezTo>
                    <a:cubicBezTo>
                      <a:pt x="33015" y="153734"/>
                      <a:pt x="66334" y="168773"/>
                      <a:pt x="99558" y="163728"/>
                    </a:cubicBezTo>
                    <a:cubicBezTo>
                      <a:pt x="130592" y="158969"/>
                      <a:pt x="154581" y="133363"/>
                      <a:pt x="159912" y="102807"/>
                    </a:cubicBezTo>
                    <a:cubicBezTo>
                      <a:pt x="165624" y="70443"/>
                      <a:pt x="153153" y="34080"/>
                      <a:pt x="123642" y="17232"/>
                    </a:cubicBezTo>
                    <a:cubicBezTo>
                      <a:pt x="112695" y="10949"/>
                      <a:pt x="103556" y="27131"/>
                      <a:pt x="113837" y="33985"/>
                    </a:cubicBezTo>
                    <a:lnTo>
                      <a:pt x="113837" y="3398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8" name="Google Shape;658;p9"/>
              <p:cNvSpPr/>
              <p:nvPr/>
            </p:nvSpPr>
            <p:spPr>
              <a:xfrm>
                <a:off x="4664265" y="5367063"/>
                <a:ext cx="119776" cy="120366"/>
              </a:xfrm>
              <a:custGeom>
                <a:avLst/>
                <a:gdLst/>
                <a:ahLst/>
                <a:cxnLst/>
                <a:rect l="l" t="t" r="r" b="b"/>
                <a:pathLst>
                  <a:path w="119776" h="120366" extrusionOk="0">
                    <a:moveTo>
                      <a:pt x="59195" y="0"/>
                    </a:moveTo>
                    <a:cubicBezTo>
                      <a:pt x="32730" y="952"/>
                      <a:pt x="11501" y="20656"/>
                      <a:pt x="3219" y="44930"/>
                    </a:cubicBezTo>
                    <a:cubicBezTo>
                      <a:pt x="-5063" y="69203"/>
                      <a:pt x="2743" y="97950"/>
                      <a:pt x="25400" y="111657"/>
                    </a:cubicBezTo>
                    <a:cubicBezTo>
                      <a:pt x="45677" y="124032"/>
                      <a:pt x="74045" y="122890"/>
                      <a:pt x="93941" y="110325"/>
                    </a:cubicBezTo>
                    <a:cubicBezTo>
                      <a:pt x="104984" y="103471"/>
                      <a:pt x="113171" y="93381"/>
                      <a:pt x="117359" y="81006"/>
                    </a:cubicBezTo>
                    <a:cubicBezTo>
                      <a:pt x="121929" y="67490"/>
                      <a:pt x="119644" y="52925"/>
                      <a:pt x="113647" y="40360"/>
                    </a:cubicBezTo>
                    <a:cubicBezTo>
                      <a:pt x="107649" y="27795"/>
                      <a:pt x="96131" y="15992"/>
                      <a:pt x="83279" y="9805"/>
                    </a:cubicBezTo>
                    <a:cubicBezTo>
                      <a:pt x="67667" y="2284"/>
                      <a:pt x="51388" y="1618"/>
                      <a:pt x="35491" y="8567"/>
                    </a:cubicBezTo>
                    <a:cubicBezTo>
                      <a:pt x="28827" y="11423"/>
                      <a:pt x="26828" y="21703"/>
                      <a:pt x="30540" y="27510"/>
                    </a:cubicBezTo>
                    <a:cubicBezTo>
                      <a:pt x="35015" y="34459"/>
                      <a:pt x="42345" y="35506"/>
                      <a:pt x="49484" y="32460"/>
                    </a:cubicBezTo>
                    <a:cubicBezTo>
                      <a:pt x="46914" y="33507"/>
                      <a:pt x="49484" y="32460"/>
                      <a:pt x="50627" y="32269"/>
                    </a:cubicBezTo>
                    <a:cubicBezTo>
                      <a:pt x="51769" y="32079"/>
                      <a:pt x="53007" y="31698"/>
                      <a:pt x="54149" y="31413"/>
                    </a:cubicBezTo>
                    <a:cubicBezTo>
                      <a:pt x="56719" y="30841"/>
                      <a:pt x="51864" y="31413"/>
                      <a:pt x="54530" y="31413"/>
                    </a:cubicBezTo>
                    <a:cubicBezTo>
                      <a:pt x="55863" y="31413"/>
                      <a:pt x="57195" y="31318"/>
                      <a:pt x="58623" y="31413"/>
                    </a:cubicBezTo>
                    <a:cubicBezTo>
                      <a:pt x="59290" y="31413"/>
                      <a:pt x="62812" y="31793"/>
                      <a:pt x="60813" y="31508"/>
                    </a:cubicBezTo>
                    <a:cubicBezTo>
                      <a:pt x="58814" y="31222"/>
                      <a:pt x="62336" y="31793"/>
                      <a:pt x="63002" y="31984"/>
                    </a:cubicBezTo>
                    <a:cubicBezTo>
                      <a:pt x="65382" y="32555"/>
                      <a:pt x="67572" y="33316"/>
                      <a:pt x="69856" y="34078"/>
                    </a:cubicBezTo>
                    <a:cubicBezTo>
                      <a:pt x="66620" y="32936"/>
                      <a:pt x="69952" y="34173"/>
                      <a:pt x="70808" y="34649"/>
                    </a:cubicBezTo>
                    <a:cubicBezTo>
                      <a:pt x="71856" y="35220"/>
                      <a:pt x="72998" y="35791"/>
                      <a:pt x="74045" y="36458"/>
                    </a:cubicBezTo>
                    <a:cubicBezTo>
                      <a:pt x="75092" y="37124"/>
                      <a:pt x="76139" y="37790"/>
                      <a:pt x="77091" y="38457"/>
                    </a:cubicBezTo>
                    <a:cubicBezTo>
                      <a:pt x="77567" y="38742"/>
                      <a:pt x="77948" y="39028"/>
                      <a:pt x="78329" y="39408"/>
                    </a:cubicBezTo>
                    <a:cubicBezTo>
                      <a:pt x="76901" y="38361"/>
                      <a:pt x="77282" y="38552"/>
                      <a:pt x="78329" y="39504"/>
                    </a:cubicBezTo>
                    <a:cubicBezTo>
                      <a:pt x="80042" y="41027"/>
                      <a:pt x="81756" y="42550"/>
                      <a:pt x="83279" y="44263"/>
                    </a:cubicBezTo>
                    <a:cubicBezTo>
                      <a:pt x="84136" y="45215"/>
                      <a:pt x="84898" y="46167"/>
                      <a:pt x="85659" y="47024"/>
                    </a:cubicBezTo>
                    <a:cubicBezTo>
                      <a:pt x="86706" y="48166"/>
                      <a:pt x="85183" y="46453"/>
                      <a:pt x="85088" y="46357"/>
                    </a:cubicBezTo>
                    <a:cubicBezTo>
                      <a:pt x="85564" y="47119"/>
                      <a:pt x="86135" y="47785"/>
                      <a:pt x="86611" y="48547"/>
                    </a:cubicBezTo>
                    <a:cubicBezTo>
                      <a:pt x="87849" y="50450"/>
                      <a:pt x="88896" y="52449"/>
                      <a:pt x="89943" y="54449"/>
                    </a:cubicBezTo>
                    <a:cubicBezTo>
                      <a:pt x="91085" y="56638"/>
                      <a:pt x="89943" y="54449"/>
                      <a:pt x="89848" y="53972"/>
                    </a:cubicBezTo>
                    <a:cubicBezTo>
                      <a:pt x="90038" y="54449"/>
                      <a:pt x="90228" y="54924"/>
                      <a:pt x="90419" y="55401"/>
                    </a:cubicBezTo>
                    <a:cubicBezTo>
                      <a:pt x="90895" y="56733"/>
                      <a:pt x="91276" y="57971"/>
                      <a:pt x="91656" y="59303"/>
                    </a:cubicBezTo>
                    <a:cubicBezTo>
                      <a:pt x="91942" y="60446"/>
                      <a:pt x="92228" y="61588"/>
                      <a:pt x="92418" y="62825"/>
                    </a:cubicBezTo>
                    <a:cubicBezTo>
                      <a:pt x="92989" y="65395"/>
                      <a:pt x="92418" y="60541"/>
                      <a:pt x="92418" y="63206"/>
                    </a:cubicBezTo>
                    <a:cubicBezTo>
                      <a:pt x="92418" y="64443"/>
                      <a:pt x="92513" y="65586"/>
                      <a:pt x="92418" y="66823"/>
                    </a:cubicBezTo>
                    <a:cubicBezTo>
                      <a:pt x="92418" y="67490"/>
                      <a:pt x="92418" y="68156"/>
                      <a:pt x="92323" y="68917"/>
                    </a:cubicBezTo>
                    <a:cubicBezTo>
                      <a:pt x="92323" y="69393"/>
                      <a:pt x="91847" y="71487"/>
                      <a:pt x="92323" y="69679"/>
                    </a:cubicBezTo>
                    <a:cubicBezTo>
                      <a:pt x="92799" y="67870"/>
                      <a:pt x="91942" y="71297"/>
                      <a:pt x="91752" y="71963"/>
                    </a:cubicBezTo>
                    <a:cubicBezTo>
                      <a:pt x="91466" y="73106"/>
                      <a:pt x="90895" y="74248"/>
                      <a:pt x="90704" y="75295"/>
                    </a:cubicBezTo>
                    <a:cubicBezTo>
                      <a:pt x="90419" y="76723"/>
                      <a:pt x="91180" y="74248"/>
                      <a:pt x="91180" y="74153"/>
                    </a:cubicBezTo>
                    <a:cubicBezTo>
                      <a:pt x="90990" y="74533"/>
                      <a:pt x="90800" y="75010"/>
                      <a:pt x="90609" y="75390"/>
                    </a:cubicBezTo>
                    <a:cubicBezTo>
                      <a:pt x="90038" y="76437"/>
                      <a:pt x="89467" y="77580"/>
                      <a:pt x="88800" y="78627"/>
                    </a:cubicBezTo>
                    <a:cubicBezTo>
                      <a:pt x="88229" y="79578"/>
                      <a:pt x="87658" y="80340"/>
                      <a:pt x="86992" y="81292"/>
                    </a:cubicBezTo>
                    <a:cubicBezTo>
                      <a:pt x="88420" y="79103"/>
                      <a:pt x="87563" y="80626"/>
                      <a:pt x="86516" y="81673"/>
                    </a:cubicBezTo>
                    <a:cubicBezTo>
                      <a:pt x="84993" y="83386"/>
                      <a:pt x="83279" y="84814"/>
                      <a:pt x="81566" y="86337"/>
                    </a:cubicBezTo>
                    <a:cubicBezTo>
                      <a:pt x="83089" y="84909"/>
                      <a:pt x="82708" y="85480"/>
                      <a:pt x="81375" y="86337"/>
                    </a:cubicBezTo>
                    <a:cubicBezTo>
                      <a:pt x="80518" y="86908"/>
                      <a:pt x="79567" y="87479"/>
                      <a:pt x="78710" y="88051"/>
                    </a:cubicBezTo>
                    <a:cubicBezTo>
                      <a:pt x="77853" y="88622"/>
                      <a:pt x="76901" y="89097"/>
                      <a:pt x="75854" y="89574"/>
                    </a:cubicBezTo>
                    <a:cubicBezTo>
                      <a:pt x="74997" y="90049"/>
                      <a:pt x="71475" y="91287"/>
                      <a:pt x="74902" y="90145"/>
                    </a:cubicBezTo>
                    <a:cubicBezTo>
                      <a:pt x="72998" y="90811"/>
                      <a:pt x="71094" y="91573"/>
                      <a:pt x="69190" y="92048"/>
                    </a:cubicBezTo>
                    <a:cubicBezTo>
                      <a:pt x="67857" y="92429"/>
                      <a:pt x="63669" y="94048"/>
                      <a:pt x="62336" y="93476"/>
                    </a:cubicBezTo>
                    <a:cubicBezTo>
                      <a:pt x="62336" y="93476"/>
                      <a:pt x="65192" y="93191"/>
                      <a:pt x="63573" y="93286"/>
                    </a:cubicBezTo>
                    <a:cubicBezTo>
                      <a:pt x="62907" y="93286"/>
                      <a:pt x="62336" y="93381"/>
                      <a:pt x="61670" y="93476"/>
                    </a:cubicBezTo>
                    <a:cubicBezTo>
                      <a:pt x="60718" y="93476"/>
                      <a:pt x="59766" y="93571"/>
                      <a:pt x="58909" y="93667"/>
                    </a:cubicBezTo>
                    <a:cubicBezTo>
                      <a:pt x="56529" y="93667"/>
                      <a:pt x="54244" y="93667"/>
                      <a:pt x="51960" y="93476"/>
                    </a:cubicBezTo>
                    <a:cubicBezTo>
                      <a:pt x="49675" y="93286"/>
                      <a:pt x="54720" y="94048"/>
                      <a:pt x="51388" y="93476"/>
                    </a:cubicBezTo>
                    <a:cubicBezTo>
                      <a:pt x="50341" y="93286"/>
                      <a:pt x="49294" y="93096"/>
                      <a:pt x="48247" y="92810"/>
                    </a:cubicBezTo>
                    <a:cubicBezTo>
                      <a:pt x="46153" y="92334"/>
                      <a:pt x="44154" y="91573"/>
                      <a:pt x="42154" y="90906"/>
                    </a:cubicBezTo>
                    <a:cubicBezTo>
                      <a:pt x="39965" y="90145"/>
                      <a:pt x="44249" y="92048"/>
                      <a:pt x="41583" y="90621"/>
                    </a:cubicBezTo>
                    <a:cubicBezTo>
                      <a:pt x="40631" y="90145"/>
                      <a:pt x="39679" y="89669"/>
                      <a:pt x="38822" y="89097"/>
                    </a:cubicBezTo>
                    <a:cubicBezTo>
                      <a:pt x="38061" y="88622"/>
                      <a:pt x="37299" y="88146"/>
                      <a:pt x="36538" y="87670"/>
                    </a:cubicBezTo>
                    <a:cubicBezTo>
                      <a:pt x="36062" y="87384"/>
                      <a:pt x="35586" y="86908"/>
                      <a:pt x="35015" y="86623"/>
                    </a:cubicBezTo>
                    <a:cubicBezTo>
                      <a:pt x="35681" y="87003"/>
                      <a:pt x="36728" y="88051"/>
                      <a:pt x="35491" y="87003"/>
                    </a:cubicBezTo>
                    <a:cubicBezTo>
                      <a:pt x="33872" y="85575"/>
                      <a:pt x="32444" y="84052"/>
                      <a:pt x="30921" y="82529"/>
                    </a:cubicBezTo>
                    <a:cubicBezTo>
                      <a:pt x="29398" y="81006"/>
                      <a:pt x="32064" y="84433"/>
                      <a:pt x="30350" y="81768"/>
                    </a:cubicBezTo>
                    <a:cubicBezTo>
                      <a:pt x="29684" y="80816"/>
                      <a:pt x="29017" y="79769"/>
                      <a:pt x="28446" y="78817"/>
                    </a:cubicBezTo>
                    <a:cubicBezTo>
                      <a:pt x="27875" y="77865"/>
                      <a:pt x="27399" y="76723"/>
                      <a:pt x="26828" y="75676"/>
                    </a:cubicBezTo>
                    <a:cubicBezTo>
                      <a:pt x="25971" y="74153"/>
                      <a:pt x="27399" y="77675"/>
                      <a:pt x="27018" y="75961"/>
                    </a:cubicBezTo>
                    <a:cubicBezTo>
                      <a:pt x="26923" y="75485"/>
                      <a:pt x="26637" y="75010"/>
                      <a:pt x="26542" y="74533"/>
                    </a:cubicBezTo>
                    <a:cubicBezTo>
                      <a:pt x="26161" y="73487"/>
                      <a:pt x="25876" y="72344"/>
                      <a:pt x="25590" y="71202"/>
                    </a:cubicBezTo>
                    <a:cubicBezTo>
                      <a:pt x="25495" y="70726"/>
                      <a:pt x="25400" y="70250"/>
                      <a:pt x="25305" y="69774"/>
                    </a:cubicBezTo>
                    <a:cubicBezTo>
                      <a:pt x="25305" y="69393"/>
                      <a:pt x="24733" y="66633"/>
                      <a:pt x="25019" y="68536"/>
                    </a:cubicBezTo>
                    <a:cubicBezTo>
                      <a:pt x="25305" y="70250"/>
                      <a:pt x="24924" y="67299"/>
                      <a:pt x="24924" y="66823"/>
                    </a:cubicBezTo>
                    <a:cubicBezTo>
                      <a:pt x="24924" y="65681"/>
                      <a:pt x="24829" y="64539"/>
                      <a:pt x="24829" y="63396"/>
                    </a:cubicBezTo>
                    <a:cubicBezTo>
                      <a:pt x="24829" y="62254"/>
                      <a:pt x="24829" y="61112"/>
                      <a:pt x="25019" y="59969"/>
                    </a:cubicBezTo>
                    <a:cubicBezTo>
                      <a:pt x="25019" y="59494"/>
                      <a:pt x="25114" y="59017"/>
                      <a:pt x="25114" y="58446"/>
                    </a:cubicBezTo>
                    <a:cubicBezTo>
                      <a:pt x="25019" y="60160"/>
                      <a:pt x="24924" y="59684"/>
                      <a:pt x="25114" y="58256"/>
                    </a:cubicBezTo>
                    <a:cubicBezTo>
                      <a:pt x="25590" y="55591"/>
                      <a:pt x="26257" y="53021"/>
                      <a:pt x="27018" y="50450"/>
                    </a:cubicBezTo>
                    <a:cubicBezTo>
                      <a:pt x="27399" y="49308"/>
                      <a:pt x="27780" y="48261"/>
                      <a:pt x="28160" y="47119"/>
                    </a:cubicBezTo>
                    <a:cubicBezTo>
                      <a:pt x="27304" y="49498"/>
                      <a:pt x="28636" y="46072"/>
                      <a:pt x="29017" y="45405"/>
                    </a:cubicBezTo>
                    <a:cubicBezTo>
                      <a:pt x="30255" y="43026"/>
                      <a:pt x="31588" y="40646"/>
                      <a:pt x="33111" y="38457"/>
                    </a:cubicBezTo>
                    <a:cubicBezTo>
                      <a:pt x="33587" y="37790"/>
                      <a:pt x="35681" y="35125"/>
                      <a:pt x="34253" y="36838"/>
                    </a:cubicBezTo>
                    <a:cubicBezTo>
                      <a:pt x="35110" y="35791"/>
                      <a:pt x="35967" y="34839"/>
                      <a:pt x="36918" y="33792"/>
                    </a:cubicBezTo>
                    <a:cubicBezTo>
                      <a:pt x="37871" y="32745"/>
                      <a:pt x="38822" y="31889"/>
                      <a:pt x="39774" y="31032"/>
                    </a:cubicBezTo>
                    <a:cubicBezTo>
                      <a:pt x="40250" y="30556"/>
                      <a:pt x="43106" y="28271"/>
                      <a:pt x="41298" y="29699"/>
                    </a:cubicBezTo>
                    <a:cubicBezTo>
                      <a:pt x="43392" y="28081"/>
                      <a:pt x="45677" y="26653"/>
                      <a:pt x="47961" y="25511"/>
                    </a:cubicBezTo>
                    <a:cubicBezTo>
                      <a:pt x="48532" y="25225"/>
                      <a:pt x="51103" y="24083"/>
                      <a:pt x="50151" y="24464"/>
                    </a:cubicBezTo>
                    <a:cubicBezTo>
                      <a:pt x="48818" y="24940"/>
                      <a:pt x="50817" y="24273"/>
                      <a:pt x="51103" y="24178"/>
                    </a:cubicBezTo>
                    <a:cubicBezTo>
                      <a:pt x="51769" y="23988"/>
                      <a:pt x="52340" y="23797"/>
                      <a:pt x="53007" y="23607"/>
                    </a:cubicBezTo>
                    <a:cubicBezTo>
                      <a:pt x="54244" y="23226"/>
                      <a:pt x="55577" y="22941"/>
                      <a:pt x="56910" y="22655"/>
                    </a:cubicBezTo>
                    <a:cubicBezTo>
                      <a:pt x="57386" y="22560"/>
                      <a:pt x="57862" y="22465"/>
                      <a:pt x="58338" y="22370"/>
                    </a:cubicBezTo>
                    <a:cubicBezTo>
                      <a:pt x="55863" y="22750"/>
                      <a:pt x="59099" y="22370"/>
                      <a:pt x="59385" y="22370"/>
                    </a:cubicBezTo>
                    <a:cubicBezTo>
                      <a:pt x="65382" y="21989"/>
                      <a:pt x="70428" y="17610"/>
                      <a:pt x="70428" y="11328"/>
                    </a:cubicBezTo>
                    <a:cubicBezTo>
                      <a:pt x="70428" y="5521"/>
                      <a:pt x="65382" y="95"/>
                      <a:pt x="59385" y="286"/>
                    </a:cubicBezTo>
                    <a:lnTo>
                      <a:pt x="59385" y="28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9" name="Google Shape;659;p9"/>
              <p:cNvSpPr/>
              <p:nvPr/>
            </p:nvSpPr>
            <p:spPr>
              <a:xfrm>
                <a:off x="4878061" y="5207889"/>
                <a:ext cx="111700" cy="114212"/>
              </a:xfrm>
              <a:custGeom>
                <a:avLst/>
                <a:gdLst/>
                <a:ahLst/>
                <a:cxnLst/>
                <a:rect l="l" t="t" r="r" b="b"/>
                <a:pathLst>
                  <a:path w="111700" h="114212" extrusionOk="0">
                    <a:moveTo>
                      <a:pt x="86817" y="13724"/>
                    </a:moveTo>
                    <a:cubicBezTo>
                      <a:pt x="71014" y="-2172"/>
                      <a:pt x="44645" y="-4076"/>
                      <a:pt x="25605" y="7061"/>
                    </a:cubicBezTo>
                    <a:cubicBezTo>
                      <a:pt x="4091" y="19721"/>
                      <a:pt x="-4191" y="46660"/>
                      <a:pt x="1997" y="70172"/>
                    </a:cubicBezTo>
                    <a:cubicBezTo>
                      <a:pt x="8185" y="93684"/>
                      <a:pt x="28557" y="110437"/>
                      <a:pt x="52546" y="113674"/>
                    </a:cubicBezTo>
                    <a:cubicBezTo>
                      <a:pt x="64446" y="115292"/>
                      <a:pt x="76631" y="113293"/>
                      <a:pt x="87198" y="107296"/>
                    </a:cubicBezTo>
                    <a:cubicBezTo>
                      <a:pt x="97764" y="101299"/>
                      <a:pt x="104523" y="92351"/>
                      <a:pt x="108617" y="81499"/>
                    </a:cubicBezTo>
                    <a:cubicBezTo>
                      <a:pt x="116708" y="60082"/>
                      <a:pt x="108617" y="31620"/>
                      <a:pt x="87388" y="21149"/>
                    </a:cubicBezTo>
                    <a:cubicBezTo>
                      <a:pt x="81391" y="18198"/>
                      <a:pt x="73204" y="19341"/>
                      <a:pt x="69872" y="25718"/>
                    </a:cubicBezTo>
                    <a:cubicBezTo>
                      <a:pt x="66730" y="31620"/>
                      <a:pt x="68158" y="39902"/>
                      <a:pt x="74441" y="43233"/>
                    </a:cubicBezTo>
                    <a:cubicBezTo>
                      <a:pt x="75203" y="43614"/>
                      <a:pt x="75869" y="43995"/>
                      <a:pt x="76536" y="44470"/>
                    </a:cubicBezTo>
                    <a:cubicBezTo>
                      <a:pt x="77011" y="44756"/>
                      <a:pt x="77392" y="45042"/>
                      <a:pt x="77868" y="45327"/>
                    </a:cubicBezTo>
                    <a:cubicBezTo>
                      <a:pt x="78535" y="45803"/>
                      <a:pt x="79011" y="45613"/>
                      <a:pt x="77868" y="45327"/>
                    </a:cubicBezTo>
                    <a:cubicBezTo>
                      <a:pt x="76726" y="45042"/>
                      <a:pt x="77202" y="44661"/>
                      <a:pt x="77868" y="45327"/>
                    </a:cubicBezTo>
                    <a:cubicBezTo>
                      <a:pt x="78154" y="45613"/>
                      <a:pt x="78439" y="45899"/>
                      <a:pt x="78725" y="46184"/>
                    </a:cubicBezTo>
                    <a:cubicBezTo>
                      <a:pt x="79391" y="46850"/>
                      <a:pt x="79963" y="47517"/>
                      <a:pt x="80629" y="48183"/>
                    </a:cubicBezTo>
                    <a:cubicBezTo>
                      <a:pt x="82152" y="49801"/>
                      <a:pt x="79106" y="45803"/>
                      <a:pt x="80724" y="48373"/>
                    </a:cubicBezTo>
                    <a:cubicBezTo>
                      <a:pt x="81105" y="49040"/>
                      <a:pt x="81581" y="49706"/>
                      <a:pt x="81962" y="50373"/>
                    </a:cubicBezTo>
                    <a:cubicBezTo>
                      <a:pt x="82343" y="51039"/>
                      <a:pt x="82723" y="51800"/>
                      <a:pt x="83104" y="52467"/>
                    </a:cubicBezTo>
                    <a:cubicBezTo>
                      <a:pt x="84437" y="55037"/>
                      <a:pt x="82533" y="50658"/>
                      <a:pt x="83104" y="52657"/>
                    </a:cubicBezTo>
                    <a:cubicBezTo>
                      <a:pt x="83675" y="54370"/>
                      <a:pt x="84151" y="55989"/>
                      <a:pt x="84532" y="57702"/>
                    </a:cubicBezTo>
                    <a:cubicBezTo>
                      <a:pt x="84627" y="58273"/>
                      <a:pt x="84913" y="60938"/>
                      <a:pt x="84818" y="58749"/>
                    </a:cubicBezTo>
                    <a:cubicBezTo>
                      <a:pt x="84722" y="56560"/>
                      <a:pt x="84818" y="59891"/>
                      <a:pt x="84913" y="60653"/>
                    </a:cubicBezTo>
                    <a:cubicBezTo>
                      <a:pt x="84913" y="62271"/>
                      <a:pt x="84913" y="63889"/>
                      <a:pt x="84913" y="65603"/>
                    </a:cubicBezTo>
                    <a:cubicBezTo>
                      <a:pt x="84913" y="65983"/>
                      <a:pt x="84913" y="66459"/>
                      <a:pt x="84818" y="66840"/>
                    </a:cubicBezTo>
                    <a:cubicBezTo>
                      <a:pt x="84627" y="69125"/>
                      <a:pt x="84818" y="65888"/>
                      <a:pt x="85008" y="65698"/>
                    </a:cubicBezTo>
                    <a:cubicBezTo>
                      <a:pt x="84627" y="66364"/>
                      <a:pt x="84627" y="67792"/>
                      <a:pt x="84437" y="68553"/>
                    </a:cubicBezTo>
                    <a:cubicBezTo>
                      <a:pt x="84056" y="70267"/>
                      <a:pt x="83485" y="71980"/>
                      <a:pt x="82914" y="73599"/>
                    </a:cubicBezTo>
                    <a:cubicBezTo>
                      <a:pt x="82152" y="75883"/>
                      <a:pt x="84151" y="71219"/>
                      <a:pt x="82914" y="73313"/>
                    </a:cubicBezTo>
                    <a:cubicBezTo>
                      <a:pt x="82438" y="74170"/>
                      <a:pt x="82057" y="75027"/>
                      <a:pt x="81581" y="75788"/>
                    </a:cubicBezTo>
                    <a:cubicBezTo>
                      <a:pt x="81200" y="76454"/>
                      <a:pt x="80724" y="77121"/>
                      <a:pt x="80248" y="77882"/>
                    </a:cubicBezTo>
                    <a:cubicBezTo>
                      <a:pt x="78439" y="80547"/>
                      <a:pt x="81771" y="76359"/>
                      <a:pt x="80153" y="77977"/>
                    </a:cubicBezTo>
                    <a:cubicBezTo>
                      <a:pt x="79582" y="78549"/>
                      <a:pt x="79011" y="79215"/>
                      <a:pt x="78439" y="79786"/>
                    </a:cubicBezTo>
                    <a:cubicBezTo>
                      <a:pt x="78059" y="80167"/>
                      <a:pt x="75869" y="82451"/>
                      <a:pt x="77202" y="81024"/>
                    </a:cubicBezTo>
                    <a:cubicBezTo>
                      <a:pt x="78439" y="79691"/>
                      <a:pt x="76250" y="81690"/>
                      <a:pt x="75584" y="82071"/>
                    </a:cubicBezTo>
                    <a:cubicBezTo>
                      <a:pt x="74822" y="82546"/>
                      <a:pt x="74060" y="83023"/>
                      <a:pt x="73204" y="83403"/>
                    </a:cubicBezTo>
                    <a:cubicBezTo>
                      <a:pt x="72918" y="83498"/>
                      <a:pt x="70919" y="84736"/>
                      <a:pt x="70729" y="84641"/>
                    </a:cubicBezTo>
                    <a:cubicBezTo>
                      <a:pt x="70538" y="84546"/>
                      <a:pt x="73489" y="83689"/>
                      <a:pt x="71966" y="84069"/>
                    </a:cubicBezTo>
                    <a:cubicBezTo>
                      <a:pt x="71204" y="84260"/>
                      <a:pt x="70538" y="84546"/>
                      <a:pt x="69777" y="84831"/>
                    </a:cubicBezTo>
                    <a:cubicBezTo>
                      <a:pt x="68063" y="85402"/>
                      <a:pt x="66254" y="85688"/>
                      <a:pt x="64446" y="86069"/>
                    </a:cubicBezTo>
                    <a:cubicBezTo>
                      <a:pt x="61875" y="86544"/>
                      <a:pt x="67206" y="85878"/>
                      <a:pt x="64446" y="86069"/>
                    </a:cubicBezTo>
                    <a:cubicBezTo>
                      <a:pt x="63208" y="86069"/>
                      <a:pt x="61971" y="86259"/>
                      <a:pt x="60733" y="86259"/>
                    </a:cubicBezTo>
                    <a:cubicBezTo>
                      <a:pt x="58829" y="86259"/>
                      <a:pt x="57020" y="86259"/>
                      <a:pt x="55212" y="86069"/>
                    </a:cubicBezTo>
                    <a:cubicBezTo>
                      <a:pt x="52641" y="85878"/>
                      <a:pt x="57972" y="86544"/>
                      <a:pt x="54736" y="86069"/>
                    </a:cubicBezTo>
                    <a:cubicBezTo>
                      <a:pt x="53688" y="85878"/>
                      <a:pt x="52546" y="85688"/>
                      <a:pt x="51499" y="85402"/>
                    </a:cubicBezTo>
                    <a:cubicBezTo>
                      <a:pt x="49500" y="84926"/>
                      <a:pt x="47596" y="84260"/>
                      <a:pt x="45692" y="83594"/>
                    </a:cubicBezTo>
                    <a:cubicBezTo>
                      <a:pt x="44264" y="83118"/>
                      <a:pt x="46834" y="84069"/>
                      <a:pt x="46834" y="84069"/>
                    </a:cubicBezTo>
                    <a:cubicBezTo>
                      <a:pt x="46549" y="83784"/>
                      <a:pt x="45977" y="83689"/>
                      <a:pt x="45597" y="83498"/>
                    </a:cubicBezTo>
                    <a:cubicBezTo>
                      <a:pt x="44645" y="83023"/>
                      <a:pt x="43598" y="82546"/>
                      <a:pt x="42741" y="81975"/>
                    </a:cubicBezTo>
                    <a:cubicBezTo>
                      <a:pt x="41884" y="81404"/>
                      <a:pt x="40837" y="80833"/>
                      <a:pt x="39980" y="80262"/>
                    </a:cubicBezTo>
                    <a:cubicBezTo>
                      <a:pt x="39504" y="79976"/>
                      <a:pt x="37219" y="78168"/>
                      <a:pt x="38743" y="79405"/>
                    </a:cubicBezTo>
                    <a:cubicBezTo>
                      <a:pt x="40266" y="80643"/>
                      <a:pt x="37981" y="78739"/>
                      <a:pt x="37600" y="78358"/>
                    </a:cubicBezTo>
                    <a:cubicBezTo>
                      <a:pt x="36839" y="77597"/>
                      <a:pt x="35982" y="76835"/>
                      <a:pt x="35220" y="76074"/>
                    </a:cubicBezTo>
                    <a:cubicBezTo>
                      <a:pt x="34935" y="75788"/>
                      <a:pt x="32460" y="73027"/>
                      <a:pt x="33792" y="74550"/>
                    </a:cubicBezTo>
                    <a:cubicBezTo>
                      <a:pt x="35030" y="75883"/>
                      <a:pt x="33126" y="73599"/>
                      <a:pt x="32840" y="73123"/>
                    </a:cubicBezTo>
                    <a:cubicBezTo>
                      <a:pt x="31508" y="71219"/>
                      <a:pt x="30556" y="69125"/>
                      <a:pt x="29413" y="67126"/>
                    </a:cubicBezTo>
                    <a:cubicBezTo>
                      <a:pt x="28652" y="65793"/>
                      <a:pt x="29794" y="67982"/>
                      <a:pt x="29794" y="68173"/>
                    </a:cubicBezTo>
                    <a:cubicBezTo>
                      <a:pt x="29794" y="67887"/>
                      <a:pt x="29413" y="67126"/>
                      <a:pt x="29223" y="66745"/>
                    </a:cubicBezTo>
                    <a:cubicBezTo>
                      <a:pt x="28842" y="65793"/>
                      <a:pt x="28557" y="64841"/>
                      <a:pt x="28271" y="63889"/>
                    </a:cubicBezTo>
                    <a:cubicBezTo>
                      <a:pt x="27605" y="61700"/>
                      <a:pt x="27129" y="59415"/>
                      <a:pt x="26653" y="57131"/>
                    </a:cubicBezTo>
                    <a:cubicBezTo>
                      <a:pt x="26272" y="55608"/>
                      <a:pt x="26748" y="58178"/>
                      <a:pt x="26748" y="58273"/>
                    </a:cubicBezTo>
                    <a:cubicBezTo>
                      <a:pt x="26748" y="57892"/>
                      <a:pt x="26653" y="57226"/>
                      <a:pt x="26558" y="56845"/>
                    </a:cubicBezTo>
                    <a:cubicBezTo>
                      <a:pt x="26558" y="55893"/>
                      <a:pt x="26367" y="54846"/>
                      <a:pt x="26367" y="53894"/>
                    </a:cubicBezTo>
                    <a:cubicBezTo>
                      <a:pt x="26367" y="51610"/>
                      <a:pt x="26367" y="49325"/>
                      <a:pt x="26653" y="47041"/>
                    </a:cubicBezTo>
                    <a:cubicBezTo>
                      <a:pt x="26748" y="45518"/>
                      <a:pt x="26653" y="48088"/>
                      <a:pt x="26558" y="48088"/>
                    </a:cubicBezTo>
                    <a:cubicBezTo>
                      <a:pt x="26653" y="48088"/>
                      <a:pt x="26748" y="46850"/>
                      <a:pt x="26843" y="46660"/>
                    </a:cubicBezTo>
                    <a:cubicBezTo>
                      <a:pt x="27033" y="45518"/>
                      <a:pt x="27319" y="44470"/>
                      <a:pt x="27605" y="43328"/>
                    </a:cubicBezTo>
                    <a:cubicBezTo>
                      <a:pt x="27890" y="42376"/>
                      <a:pt x="28176" y="41520"/>
                      <a:pt x="28461" y="40568"/>
                    </a:cubicBezTo>
                    <a:cubicBezTo>
                      <a:pt x="28461" y="40282"/>
                      <a:pt x="29033" y="38664"/>
                      <a:pt x="28461" y="40282"/>
                    </a:cubicBezTo>
                    <a:cubicBezTo>
                      <a:pt x="27890" y="41900"/>
                      <a:pt x="28652" y="39902"/>
                      <a:pt x="28747" y="39616"/>
                    </a:cubicBezTo>
                    <a:cubicBezTo>
                      <a:pt x="29699" y="37712"/>
                      <a:pt x="30746" y="35903"/>
                      <a:pt x="31888" y="34095"/>
                    </a:cubicBezTo>
                    <a:cubicBezTo>
                      <a:pt x="33221" y="32001"/>
                      <a:pt x="30651" y="35332"/>
                      <a:pt x="32174" y="33714"/>
                    </a:cubicBezTo>
                    <a:cubicBezTo>
                      <a:pt x="33031" y="32857"/>
                      <a:pt x="33792" y="31906"/>
                      <a:pt x="34649" y="31144"/>
                    </a:cubicBezTo>
                    <a:cubicBezTo>
                      <a:pt x="35030" y="30763"/>
                      <a:pt x="37410" y="28669"/>
                      <a:pt x="36077" y="29811"/>
                    </a:cubicBezTo>
                    <a:cubicBezTo>
                      <a:pt x="34744" y="30954"/>
                      <a:pt x="37219" y="29050"/>
                      <a:pt x="37695" y="28669"/>
                    </a:cubicBezTo>
                    <a:cubicBezTo>
                      <a:pt x="39599" y="27432"/>
                      <a:pt x="41694" y="26575"/>
                      <a:pt x="43598" y="25528"/>
                    </a:cubicBezTo>
                    <a:cubicBezTo>
                      <a:pt x="44835" y="24861"/>
                      <a:pt x="42836" y="25813"/>
                      <a:pt x="42741" y="25909"/>
                    </a:cubicBezTo>
                    <a:cubicBezTo>
                      <a:pt x="43312" y="25718"/>
                      <a:pt x="43883" y="25433"/>
                      <a:pt x="44454" y="25242"/>
                    </a:cubicBezTo>
                    <a:cubicBezTo>
                      <a:pt x="45597" y="24861"/>
                      <a:pt x="46739" y="24481"/>
                      <a:pt x="47881" y="24195"/>
                    </a:cubicBezTo>
                    <a:cubicBezTo>
                      <a:pt x="48929" y="23910"/>
                      <a:pt x="49881" y="23719"/>
                      <a:pt x="50928" y="23529"/>
                    </a:cubicBezTo>
                    <a:cubicBezTo>
                      <a:pt x="51404" y="23529"/>
                      <a:pt x="51784" y="23338"/>
                      <a:pt x="52260" y="23338"/>
                    </a:cubicBezTo>
                    <a:cubicBezTo>
                      <a:pt x="51404" y="23529"/>
                      <a:pt x="50357" y="23529"/>
                      <a:pt x="51784" y="23434"/>
                    </a:cubicBezTo>
                    <a:cubicBezTo>
                      <a:pt x="54069" y="23338"/>
                      <a:pt x="56259" y="23243"/>
                      <a:pt x="58543" y="23434"/>
                    </a:cubicBezTo>
                    <a:cubicBezTo>
                      <a:pt x="59019" y="23434"/>
                      <a:pt x="59400" y="23529"/>
                      <a:pt x="59876" y="23529"/>
                    </a:cubicBezTo>
                    <a:cubicBezTo>
                      <a:pt x="59019" y="23529"/>
                      <a:pt x="58163" y="23243"/>
                      <a:pt x="59495" y="23529"/>
                    </a:cubicBezTo>
                    <a:cubicBezTo>
                      <a:pt x="60638" y="23719"/>
                      <a:pt x="61780" y="24005"/>
                      <a:pt x="62922" y="24290"/>
                    </a:cubicBezTo>
                    <a:cubicBezTo>
                      <a:pt x="63874" y="24576"/>
                      <a:pt x="64922" y="25052"/>
                      <a:pt x="65873" y="25242"/>
                    </a:cubicBezTo>
                    <a:cubicBezTo>
                      <a:pt x="67016" y="25528"/>
                      <a:pt x="65493" y="25052"/>
                      <a:pt x="65302" y="24957"/>
                    </a:cubicBezTo>
                    <a:cubicBezTo>
                      <a:pt x="65873" y="25242"/>
                      <a:pt x="66349" y="25433"/>
                      <a:pt x="66921" y="25718"/>
                    </a:cubicBezTo>
                    <a:cubicBezTo>
                      <a:pt x="67968" y="26290"/>
                      <a:pt x="69015" y="26861"/>
                      <a:pt x="69967" y="27432"/>
                    </a:cubicBezTo>
                    <a:cubicBezTo>
                      <a:pt x="70348" y="27717"/>
                      <a:pt x="70729" y="27908"/>
                      <a:pt x="71109" y="28193"/>
                    </a:cubicBezTo>
                    <a:cubicBezTo>
                      <a:pt x="72442" y="29145"/>
                      <a:pt x="69301" y="26670"/>
                      <a:pt x="71490" y="28479"/>
                    </a:cubicBezTo>
                    <a:cubicBezTo>
                      <a:pt x="75774" y="32096"/>
                      <a:pt x="81962" y="32667"/>
                      <a:pt x="86150" y="28479"/>
                    </a:cubicBezTo>
                    <a:cubicBezTo>
                      <a:pt x="90149" y="24481"/>
                      <a:pt x="90149" y="17817"/>
                      <a:pt x="86150" y="13819"/>
                    </a:cubicBezTo>
                    <a:lnTo>
                      <a:pt x="86150" y="13819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0" name="Google Shape;660;p9"/>
              <p:cNvSpPr/>
              <p:nvPr/>
            </p:nvSpPr>
            <p:spPr>
              <a:xfrm>
                <a:off x="5008183" y="5425129"/>
                <a:ext cx="137115" cy="128178"/>
              </a:xfrm>
              <a:custGeom>
                <a:avLst/>
                <a:gdLst/>
                <a:ahLst/>
                <a:cxnLst/>
                <a:rect l="l" t="t" r="r" b="b"/>
                <a:pathLst>
                  <a:path w="137115" h="128178" extrusionOk="0">
                    <a:moveTo>
                      <a:pt x="136044" y="65871"/>
                    </a:moveTo>
                    <a:cubicBezTo>
                      <a:pt x="123478" y="40646"/>
                      <a:pt x="107771" y="11137"/>
                      <a:pt x="78927" y="2285"/>
                    </a:cubicBezTo>
                    <a:cubicBezTo>
                      <a:pt x="50082" y="-6568"/>
                      <a:pt x="17620" y="11328"/>
                      <a:pt x="5435" y="38362"/>
                    </a:cubicBezTo>
                    <a:cubicBezTo>
                      <a:pt x="-7416" y="67013"/>
                      <a:pt x="3436" y="97570"/>
                      <a:pt x="28377" y="115370"/>
                    </a:cubicBezTo>
                    <a:cubicBezTo>
                      <a:pt x="53319" y="133170"/>
                      <a:pt x="84734" y="132218"/>
                      <a:pt x="107771" y="113752"/>
                    </a:cubicBezTo>
                    <a:cubicBezTo>
                      <a:pt x="133093" y="93381"/>
                      <a:pt x="140519" y="56828"/>
                      <a:pt x="127667" y="27700"/>
                    </a:cubicBezTo>
                    <a:cubicBezTo>
                      <a:pt x="124811" y="21227"/>
                      <a:pt x="115292" y="19704"/>
                      <a:pt x="109675" y="22941"/>
                    </a:cubicBezTo>
                    <a:cubicBezTo>
                      <a:pt x="102916" y="26843"/>
                      <a:pt x="102155" y="34363"/>
                      <a:pt x="104915" y="40932"/>
                    </a:cubicBezTo>
                    <a:cubicBezTo>
                      <a:pt x="107676" y="47500"/>
                      <a:pt x="108342" y="58066"/>
                      <a:pt x="106819" y="65395"/>
                    </a:cubicBezTo>
                    <a:cubicBezTo>
                      <a:pt x="104820" y="74724"/>
                      <a:pt x="100822" y="82815"/>
                      <a:pt x="94634" y="89193"/>
                    </a:cubicBezTo>
                    <a:cubicBezTo>
                      <a:pt x="88446" y="95570"/>
                      <a:pt x="81307" y="99664"/>
                      <a:pt x="73024" y="100806"/>
                    </a:cubicBezTo>
                    <a:cubicBezTo>
                      <a:pt x="65314" y="101853"/>
                      <a:pt x="55984" y="99949"/>
                      <a:pt x="48940" y="96237"/>
                    </a:cubicBezTo>
                    <a:cubicBezTo>
                      <a:pt x="40467" y="91763"/>
                      <a:pt x="34280" y="86147"/>
                      <a:pt x="29996" y="77865"/>
                    </a:cubicBezTo>
                    <a:cubicBezTo>
                      <a:pt x="28568" y="75200"/>
                      <a:pt x="28853" y="75961"/>
                      <a:pt x="27997" y="73010"/>
                    </a:cubicBezTo>
                    <a:cubicBezTo>
                      <a:pt x="27711" y="72058"/>
                      <a:pt x="27425" y="71107"/>
                      <a:pt x="27235" y="70155"/>
                    </a:cubicBezTo>
                    <a:cubicBezTo>
                      <a:pt x="27235" y="70250"/>
                      <a:pt x="26473" y="65586"/>
                      <a:pt x="26759" y="67965"/>
                    </a:cubicBezTo>
                    <a:cubicBezTo>
                      <a:pt x="26093" y="62064"/>
                      <a:pt x="26473" y="58732"/>
                      <a:pt x="28377" y="53021"/>
                    </a:cubicBezTo>
                    <a:cubicBezTo>
                      <a:pt x="33613" y="37219"/>
                      <a:pt x="52462" y="23131"/>
                      <a:pt x="69217" y="25511"/>
                    </a:cubicBezTo>
                    <a:cubicBezTo>
                      <a:pt x="94539" y="29128"/>
                      <a:pt x="109770" y="54258"/>
                      <a:pt x="121479" y="74343"/>
                    </a:cubicBezTo>
                    <a:cubicBezTo>
                      <a:pt x="127001" y="83862"/>
                      <a:pt x="140899" y="75485"/>
                      <a:pt x="136140" y="65776"/>
                    </a:cubicBezTo>
                    <a:lnTo>
                      <a:pt x="136140" y="6577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1" name="Google Shape;661;p9"/>
              <p:cNvSpPr/>
              <p:nvPr/>
            </p:nvSpPr>
            <p:spPr>
              <a:xfrm>
                <a:off x="4537913" y="5080555"/>
                <a:ext cx="567516" cy="401112"/>
              </a:xfrm>
              <a:custGeom>
                <a:avLst/>
                <a:gdLst/>
                <a:ahLst/>
                <a:cxnLst/>
                <a:rect l="l" t="t" r="r" b="b"/>
                <a:pathLst>
                  <a:path w="567516" h="401112" extrusionOk="0">
                    <a:moveTo>
                      <a:pt x="566237" y="345716"/>
                    </a:moveTo>
                    <a:cubicBezTo>
                      <a:pt x="551291" y="317825"/>
                      <a:pt x="518829" y="304118"/>
                      <a:pt x="488271" y="312209"/>
                    </a:cubicBezTo>
                    <a:cubicBezTo>
                      <a:pt x="455904" y="320681"/>
                      <a:pt x="434580" y="353045"/>
                      <a:pt x="436008" y="385886"/>
                    </a:cubicBezTo>
                    <a:cubicBezTo>
                      <a:pt x="436579" y="399879"/>
                      <a:pt x="452382" y="405780"/>
                      <a:pt x="462568" y="396928"/>
                    </a:cubicBezTo>
                    <a:cubicBezTo>
                      <a:pt x="487129" y="375510"/>
                      <a:pt x="514640" y="351522"/>
                      <a:pt x="522161" y="318301"/>
                    </a:cubicBezTo>
                    <a:cubicBezTo>
                      <a:pt x="528729" y="289268"/>
                      <a:pt x="521970" y="257379"/>
                      <a:pt x="496648" y="239769"/>
                    </a:cubicBezTo>
                    <a:cubicBezTo>
                      <a:pt x="490365" y="235391"/>
                      <a:pt x="481798" y="237770"/>
                      <a:pt x="476467" y="242339"/>
                    </a:cubicBezTo>
                    <a:cubicBezTo>
                      <a:pt x="455809" y="260425"/>
                      <a:pt x="444671" y="287745"/>
                      <a:pt x="446956" y="315159"/>
                    </a:cubicBezTo>
                    <a:cubicBezTo>
                      <a:pt x="448479" y="333817"/>
                      <a:pt x="473801" y="338100"/>
                      <a:pt x="479894" y="319633"/>
                    </a:cubicBezTo>
                    <a:cubicBezTo>
                      <a:pt x="492936" y="280415"/>
                      <a:pt x="482845" y="237770"/>
                      <a:pt x="455904" y="207024"/>
                    </a:cubicBezTo>
                    <a:cubicBezTo>
                      <a:pt x="451811" y="202360"/>
                      <a:pt x="445052" y="201408"/>
                      <a:pt x="439245" y="202645"/>
                    </a:cubicBezTo>
                    <a:cubicBezTo>
                      <a:pt x="404403" y="210165"/>
                      <a:pt x="382413" y="248717"/>
                      <a:pt x="393075" y="282605"/>
                    </a:cubicBezTo>
                    <a:cubicBezTo>
                      <a:pt x="399834" y="304022"/>
                      <a:pt x="431915" y="295265"/>
                      <a:pt x="426774" y="273276"/>
                    </a:cubicBezTo>
                    <a:cubicBezTo>
                      <a:pt x="417540" y="233487"/>
                      <a:pt x="367752" y="231868"/>
                      <a:pt x="335576" y="239388"/>
                    </a:cubicBezTo>
                    <a:lnTo>
                      <a:pt x="353663" y="270516"/>
                    </a:lnTo>
                    <a:cubicBezTo>
                      <a:pt x="374797" y="247670"/>
                      <a:pt x="354234" y="212830"/>
                      <a:pt x="325295" y="211498"/>
                    </a:cubicBezTo>
                    <a:cubicBezTo>
                      <a:pt x="292833" y="209975"/>
                      <a:pt x="279410" y="245385"/>
                      <a:pt x="277411" y="271944"/>
                    </a:cubicBezTo>
                    <a:cubicBezTo>
                      <a:pt x="276745" y="281177"/>
                      <a:pt x="285122" y="289363"/>
                      <a:pt x="293690" y="290410"/>
                    </a:cubicBezTo>
                    <a:cubicBezTo>
                      <a:pt x="303590" y="291553"/>
                      <a:pt x="310730" y="285936"/>
                      <a:pt x="314252" y="276989"/>
                    </a:cubicBezTo>
                    <a:cubicBezTo>
                      <a:pt x="322915" y="255190"/>
                      <a:pt x="327484" y="231297"/>
                      <a:pt x="326628" y="207690"/>
                    </a:cubicBezTo>
                    <a:cubicBezTo>
                      <a:pt x="326247" y="196363"/>
                      <a:pt x="325104" y="184083"/>
                      <a:pt x="316822" y="175421"/>
                    </a:cubicBezTo>
                    <a:cubicBezTo>
                      <a:pt x="309016" y="167235"/>
                      <a:pt x="297212" y="164474"/>
                      <a:pt x="286455" y="167235"/>
                    </a:cubicBezTo>
                    <a:cubicBezTo>
                      <a:pt x="265416" y="172565"/>
                      <a:pt x="251423" y="192936"/>
                      <a:pt x="240665" y="210356"/>
                    </a:cubicBezTo>
                    <a:cubicBezTo>
                      <a:pt x="228671" y="229870"/>
                      <a:pt x="220389" y="251668"/>
                      <a:pt x="215724" y="274038"/>
                    </a:cubicBezTo>
                    <a:lnTo>
                      <a:pt x="238857" y="260901"/>
                    </a:lnTo>
                    <a:cubicBezTo>
                      <a:pt x="228861" y="257951"/>
                      <a:pt x="222102" y="246909"/>
                      <a:pt x="215058" y="239674"/>
                    </a:cubicBezTo>
                    <a:cubicBezTo>
                      <a:pt x="206680" y="231012"/>
                      <a:pt x="197256" y="224349"/>
                      <a:pt x="185166" y="222254"/>
                    </a:cubicBezTo>
                    <a:cubicBezTo>
                      <a:pt x="162604" y="218352"/>
                      <a:pt x="133189" y="230155"/>
                      <a:pt x="135759" y="257284"/>
                    </a:cubicBezTo>
                    <a:lnTo>
                      <a:pt x="174599" y="252049"/>
                    </a:lnTo>
                    <a:cubicBezTo>
                      <a:pt x="170506" y="232154"/>
                      <a:pt x="166603" y="212259"/>
                      <a:pt x="162224" y="192365"/>
                    </a:cubicBezTo>
                    <a:cubicBezTo>
                      <a:pt x="159082" y="178182"/>
                      <a:pt x="138710" y="172661"/>
                      <a:pt x="129000" y="183607"/>
                    </a:cubicBezTo>
                    <a:cubicBezTo>
                      <a:pt x="107486" y="207881"/>
                      <a:pt x="63220" y="208452"/>
                      <a:pt x="43324" y="181228"/>
                    </a:cubicBezTo>
                    <a:cubicBezTo>
                      <a:pt x="29520" y="162380"/>
                      <a:pt x="-467" y="178562"/>
                      <a:pt x="11338" y="199980"/>
                    </a:cubicBezTo>
                    <a:cubicBezTo>
                      <a:pt x="24951" y="224539"/>
                      <a:pt x="55413" y="232630"/>
                      <a:pt x="80640" y="222349"/>
                    </a:cubicBezTo>
                    <a:cubicBezTo>
                      <a:pt x="105867" y="212069"/>
                      <a:pt x="122908" y="189604"/>
                      <a:pt x="130047" y="164284"/>
                    </a:cubicBezTo>
                    <a:cubicBezTo>
                      <a:pt x="137187" y="138963"/>
                      <a:pt x="133094" y="108027"/>
                      <a:pt x="114530" y="87180"/>
                    </a:cubicBezTo>
                    <a:cubicBezTo>
                      <a:pt x="98537" y="69094"/>
                      <a:pt x="72073" y="60051"/>
                      <a:pt x="48464" y="65096"/>
                    </a:cubicBezTo>
                    <a:cubicBezTo>
                      <a:pt x="23523" y="70427"/>
                      <a:pt x="4674" y="92415"/>
                      <a:pt x="771" y="117260"/>
                    </a:cubicBezTo>
                    <a:cubicBezTo>
                      <a:pt x="-3132" y="142105"/>
                      <a:pt x="8006" y="165712"/>
                      <a:pt x="29234" y="179324"/>
                    </a:cubicBezTo>
                    <a:cubicBezTo>
                      <a:pt x="75976" y="209308"/>
                      <a:pt x="132427" y="175516"/>
                      <a:pt x="145850" y="126208"/>
                    </a:cubicBezTo>
                    <a:cubicBezTo>
                      <a:pt x="152894" y="100316"/>
                      <a:pt x="145088" y="73187"/>
                      <a:pt x="168887" y="54720"/>
                    </a:cubicBezTo>
                    <a:cubicBezTo>
                      <a:pt x="188688" y="39395"/>
                      <a:pt x="214486" y="35111"/>
                      <a:pt x="238762" y="33588"/>
                    </a:cubicBezTo>
                    <a:lnTo>
                      <a:pt x="226862" y="4936"/>
                    </a:lnTo>
                    <a:cubicBezTo>
                      <a:pt x="197732" y="38824"/>
                      <a:pt x="218770" y="81373"/>
                      <a:pt x="248947" y="105933"/>
                    </a:cubicBezTo>
                    <a:cubicBezTo>
                      <a:pt x="266178" y="119925"/>
                      <a:pt x="286169" y="135156"/>
                      <a:pt x="309492" y="135346"/>
                    </a:cubicBezTo>
                    <a:cubicBezTo>
                      <a:pt x="326532" y="135536"/>
                      <a:pt x="342621" y="127255"/>
                      <a:pt x="351474" y="112501"/>
                    </a:cubicBezTo>
                    <a:cubicBezTo>
                      <a:pt x="366896" y="86609"/>
                      <a:pt x="359946" y="49485"/>
                      <a:pt x="335767" y="31494"/>
                    </a:cubicBezTo>
                    <a:cubicBezTo>
                      <a:pt x="301781" y="6079"/>
                      <a:pt x="255516" y="20928"/>
                      <a:pt x="226291" y="46058"/>
                    </a:cubicBezTo>
                    <a:cubicBezTo>
                      <a:pt x="210964" y="59194"/>
                      <a:pt x="231622" y="86704"/>
                      <a:pt x="248186" y="74425"/>
                    </a:cubicBezTo>
                    <a:cubicBezTo>
                      <a:pt x="264750" y="62145"/>
                      <a:pt x="288073" y="50342"/>
                      <a:pt x="308540" y="59290"/>
                    </a:cubicBezTo>
                    <a:cubicBezTo>
                      <a:pt x="320345" y="64430"/>
                      <a:pt x="324057" y="79851"/>
                      <a:pt x="319773" y="90417"/>
                    </a:cubicBezTo>
                    <a:cubicBezTo>
                      <a:pt x="318250" y="94319"/>
                      <a:pt x="316156" y="96414"/>
                      <a:pt x="311015" y="96794"/>
                    </a:cubicBezTo>
                    <a:cubicBezTo>
                      <a:pt x="299497" y="97461"/>
                      <a:pt x="287216" y="86895"/>
                      <a:pt x="278363" y="80707"/>
                    </a:cubicBezTo>
                    <a:cubicBezTo>
                      <a:pt x="265131" y="71569"/>
                      <a:pt x="235715" y="47962"/>
                      <a:pt x="250661" y="28734"/>
                    </a:cubicBezTo>
                    <a:cubicBezTo>
                      <a:pt x="258467" y="18739"/>
                      <a:pt x="255040" y="-1441"/>
                      <a:pt x="238762" y="82"/>
                    </a:cubicBezTo>
                    <a:cubicBezTo>
                      <a:pt x="205348" y="3223"/>
                      <a:pt x="168507" y="10076"/>
                      <a:pt x="141947" y="31875"/>
                    </a:cubicBezTo>
                    <a:cubicBezTo>
                      <a:pt x="128715" y="42631"/>
                      <a:pt x="119100" y="57576"/>
                      <a:pt x="115673" y="74425"/>
                    </a:cubicBezTo>
                    <a:cubicBezTo>
                      <a:pt x="111579" y="94319"/>
                      <a:pt x="114530" y="114214"/>
                      <a:pt x="103678" y="132300"/>
                    </a:cubicBezTo>
                    <a:cubicBezTo>
                      <a:pt x="95682" y="145627"/>
                      <a:pt x="81973" y="155907"/>
                      <a:pt x="65885" y="154955"/>
                    </a:cubicBezTo>
                    <a:cubicBezTo>
                      <a:pt x="52843" y="154194"/>
                      <a:pt x="38278" y="146388"/>
                      <a:pt x="35993" y="132300"/>
                    </a:cubicBezTo>
                    <a:cubicBezTo>
                      <a:pt x="33709" y="118212"/>
                      <a:pt x="42752" y="103458"/>
                      <a:pt x="56746" y="101078"/>
                    </a:cubicBezTo>
                    <a:cubicBezTo>
                      <a:pt x="70740" y="98698"/>
                      <a:pt x="84734" y="107456"/>
                      <a:pt x="91778" y="118878"/>
                    </a:cubicBezTo>
                    <a:cubicBezTo>
                      <a:pt x="102440" y="136108"/>
                      <a:pt x="97300" y="159715"/>
                      <a:pt x="85971" y="175231"/>
                    </a:cubicBezTo>
                    <a:cubicBezTo>
                      <a:pt x="76452" y="188272"/>
                      <a:pt x="53224" y="201313"/>
                      <a:pt x="43324" y="181418"/>
                    </a:cubicBezTo>
                    <a:lnTo>
                      <a:pt x="11338" y="200170"/>
                    </a:lnTo>
                    <a:cubicBezTo>
                      <a:pt x="43419" y="247861"/>
                      <a:pt x="117862" y="254714"/>
                      <a:pt x="157178" y="211974"/>
                    </a:cubicBezTo>
                    <a:lnTo>
                      <a:pt x="123955" y="203217"/>
                    </a:lnTo>
                    <a:cubicBezTo>
                      <a:pt x="127953" y="223111"/>
                      <a:pt x="132332" y="242910"/>
                      <a:pt x="136521" y="262805"/>
                    </a:cubicBezTo>
                    <a:cubicBezTo>
                      <a:pt x="141090" y="284223"/>
                      <a:pt x="177550" y="279939"/>
                      <a:pt x="175361" y="257570"/>
                    </a:cubicBezTo>
                    <a:cubicBezTo>
                      <a:pt x="175361" y="253858"/>
                      <a:pt x="174790" y="254429"/>
                      <a:pt x="173933" y="259188"/>
                    </a:cubicBezTo>
                    <a:cubicBezTo>
                      <a:pt x="170410" y="262139"/>
                      <a:pt x="170125" y="262615"/>
                      <a:pt x="173076" y="260806"/>
                    </a:cubicBezTo>
                    <a:cubicBezTo>
                      <a:pt x="172314" y="260521"/>
                      <a:pt x="176884" y="260806"/>
                      <a:pt x="177455" y="260806"/>
                    </a:cubicBezTo>
                    <a:cubicBezTo>
                      <a:pt x="181739" y="261377"/>
                      <a:pt x="184404" y="264328"/>
                      <a:pt x="187546" y="267565"/>
                    </a:cubicBezTo>
                    <a:cubicBezTo>
                      <a:pt x="200017" y="280130"/>
                      <a:pt x="210774" y="293266"/>
                      <a:pt x="228861" y="297359"/>
                    </a:cubicBezTo>
                    <a:cubicBezTo>
                      <a:pt x="238095" y="299453"/>
                      <a:pt x="249995" y="294599"/>
                      <a:pt x="251994" y="284223"/>
                    </a:cubicBezTo>
                    <a:cubicBezTo>
                      <a:pt x="256944" y="257951"/>
                      <a:pt x="267892" y="228346"/>
                      <a:pt x="287312" y="209118"/>
                    </a:cubicBezTo>
                    <a:cubicBezTo>
                      <a:pt x="288359" y="208071"/>
                      <a:pt x="292738" y="205120"/>
                      <a:pt x="293119" y="204454"/>
                    </a:cubicBezTo>
                    <a:lnTo>
                      <a:pt x="294832" y="203692"/>
                    </a:lnTo>
                    <a:cubicBezTo>
                      <a:pt x="290072" y="198552"/>
                      <a:pt x="287978" y="197505"/>
                      <a:pt x="288740" y="200741"/>
                    </a:cubicBezTo>
                    <a:cubicBezTo>
                      <a:pt x="287883" y="202360"/>
                      <a:pt x="289120" y="207881"/>
                      <a:pt x="289216" y="210070"/>
                    </a:cubicBezTo>
                    <a:cubicBezTo>
                      <a:pt x="289216" y="214354"/>
                      <a:pt x="289216" y="218542"/>
                      <a:pt x="288835" y="222826"/>
                    </a:cubicBezTo>
                    <a:cubicBezTo>
                      <a:pt x="287883" y="238151"/>
                      <a:pt x="283789" y="253001"/>
                      <a:pt x="278173" y="267279"/>
                    </a:cubicBezTo>
                    <a:lnTo>
                      <a:pt x="315014" y="272229"/>
                    </a:lnTo>
                    <a:cubicBezTo>
                      <a:pt x="315585" y="264899"/>
                      <a:pt x="316822" y="253762"/>
                      <a:pt x="323581" y="249193"/>
                    </a:cubicBezTo>
                    <a:cubicBezTo>
                      <a:pt x="325295" y="248051"/>
                      <a:pt x="323391" y="248622"/>
                      <a:pt x="322820" y="249098"/>
                    </a:cubicBezTo>
                    <a:cubicBezTo>
                      <a:pt x="322629" y="249288"/>
                      <a:pt x="326056" y="247384"/>
                      <a:pt x="324153" y="249574"/>
                    </a:cubicBezTo>
                    <a:cubicBezTo>
                      <a:pt x="324628" y="249003"/>
                      <a:pt x="325580" y="250621"/>
                      <a:pt x="325580" y="250621"/>
                    </a:cubicBezTo>
                    <a:cubicBezTo>
                      <a:pt x="327484" y="247956"/>
                      <a:pt x="318441" y="254143"/>
                      <a:pt x="327294" y="244529"/>
                    </a:cubicBezTo>
                    <a:cubicBezTo>
                      <a:pt x="314633" y="258331"/>
                      <a:pt x="327104" y="279939"/>
                      <a:pt x="345381" y="275656"/>
                    </a:cubicBezTo>
                    <a:cubicBezTo>
                      <a:pt x="357471" y="272800"/>
                      <a:pt x="388791" y="265375"/>
                      <a:pt x="392979" y="282890"/>
                    </a:cubicBezTo>
                    <a:lnTo>
                      <a:pt x="426679" y="273562"/>
                    </a:lnTo>
                    <a:cubicBezTo>
                      <a:pt x="421348" y="256999"/>
                      <a:pt x="431344" y="239769"/>
                      <a:pt x="448288" y="235867"/>
                    </a:cubicBezTo>
                    <a:lnTo>
                      <a:pt x="431629" y="231488"/>
                    </a:lnTo>
                    <a:cubicBezTo>
                      <a:pt x="451240" y="253191"/>
                      <a:pt x="456475" y="283557"/>
                      <a:pt x="447527" y="311066"/>
                    </a:cubicBezTo>
                    <a:lnTo>
                      <a:pt x="480465" y="315540"/>
                    </a:lnTo>
                    <a:cubicBezTo>
                      <a:pt x="478847" y="296122"/>
                      <a:pt x="485320" y="279273"/>
                      <a:pt x="499980" y="266232"/>
                    </a:cubicBezTo>
                    <a:lnTo>
                      <a:pt x="479798" y="268802"/>
                    </a:lnTo>
                    <a:cubicBezTo>
                      <a:pt x="496172" y="280130"/>
                      <a:pt x="497981" y="302404"/>
                      <a:pt x="490936" y="319729"/>
                    </a:cubicBezTo>
                    <a:cubicBezTo>
                      <a:pt x="481322" y="343241"/>
                      <a:pt x="459807" y="359994"/>
                      <a:pt x="440482" y="375224"/>
                    </a:cubicBezTo>
                    <a:lnTo>
                      <a:pt x="467042" y="386266"/>
                    </a:lnTo>
                    <a:cubicBezTo>
                      <a:pt x="467042" y="367228"/>
                      <a:pt x="479798" y="348952"/>
                      <a:pt x="498362" y="343336"/>
                    </a:cubicBezTo>
                    <a:cubicBezTo>
                      <a:pt x="516925" y="337720"/>
                      <a:pt x="537011" y="345811"/>
                      <a:pt x="549197" y="359328"/>
                    </a:cubicBezTo>
                    <a:cubicBezTo>
                      <a:pt x="557669" y="368656"/>
                      <a:pt x="571853" y="356758"/>
                      <a:pt x="566237" y="346191"/>
                    </a:cubicBezTo>
                    <a:lnTo>
                      <a:pt x="566237" y="34619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2" name="Google Shape;662;p9"/>
              <p:cNvSpPr/>
              <p:nvPr/>
            </p:nvSpPr>
            <p:spPr>
              <a:xfrm>
                <a:off x="4555301" y="5169772"/>
                <a:ext cx="366779" cy="436679"/>
              </a:xfrm>
              <a:custGeom>
                <a:avLst/>
                <a:gdLst/>
                <a:ahLst/>
                <a:cxnLst/>
                <a:rect l="l" t="t" r="r" b="b"/>
                <a:pathLst>
                  <a:path w="366779" h="436679" extrusionOk="0">
                    <a:moveTo>
                      <a:pt x="354552" y="438"/>
                    </a:moveTo>
                    <a:cubicBezTo>
                      <a:pt x="308763" y="12908"/>
                      <a:pt x="279347" y="60598"/>
                      <a:pt x="283631" y="107146"/>
                    </a:cubicBezTo>
                    <a:lnTo>
                      <a:pt x="310001" y="92011"/>
                    </a:lnTo>
                    <a:cubicBezTo>
                      <a:pt x="297149" y="83539"/>
                      <a:pt x="289438" y="70688"/>
                      <a:pt x="286773" y="55648"/>
                    </a:cubicBezTo>
                    <a:lnTo>
                      <a:pt x="250788" y="65548"/>
                    </a:lnTo>
                    <a:cubicBezTo>
                      <a:pt x="256595" y="80112"/>
                      <a:pt x="266401" y="89060"/>
                      <a:pt x="280395" y="95818"/>
                    </a:cubicBezTo>
                    <a:cubicBezTo>
                      <a:pt x="286868" y="98959"/>
                      <a:pt x="301623" y="102672"/>
                      <a:pt x="304384" y="109716"/>
                    </a:cubicBezTo>
                    <a:cubicBezTo>
                      <a:pt x="306859" y="115903"/>
                      <a:pt x="299814" y="126945"/>
                      <a:pt x="297054" y="131895"/>
                    </a:cubicBezTo>
                    <a:cubicBezTo>
                      <a:pt x="292960" y="139320"/>
                      <a:pt x="288296" y="146554"/>
                      <a:pt x="283155" y="153313"/>
                    </a:cubicBezTo>
                    <a:cubicBezTo>
                      <a:pt x="271351" y="168543"/>
                      <a:pt x="256691" y="179776"/>
                      <a:pt x="241650" y="191579"/>
                    </a:cubicBezTo>
                    <a:lnTo>
                      <a:pt x="268305" y="191579"/>
                    </a:lnTo>
                    <a:cubicBezTo>
                      <a:pt x="263830" y="186344"/>
                      <a:pt x="259451" y="181013"/>
                      <a:pt x="255263" y="175492"/>
                    </a:cubicBezTo>
                    <a:cubicBezTo>
                      <a:pt x="247742" y="165592"/>
                      <a:pt x="236795" y="163974"/>
                      <a:pt x="226989" y="171875"/>
                    </a:cubicBezTo>
                    <a:cubicBezTo>
                      <a:pt x="207189" y="187676"/>
                      <a:pt x="205189" y="215757"/>
                      <a:pt x="212043" y="238603"/>
                    </a:cubicBezTo>
                    <a:cubicBezTo>
                      <a:pt x="219850" y="264209"/>
                      <a:pt x="244315" y="284294"/>
                      <a:pt x="247742" y="311042"/>
                    </a:cubicBezTo>
                    <a:lnTo>
                      <a:pt x="264211" y="294574"/>
                    </a:lnTo>
                    <a:cubicBezTo>
                      <a:pt x="239079" y="295050"/>
                      <a:pt x="212710" y="296478"/>
                      <a:pt x="191862" y="311994"/>
                    </a:cubicBezTo>
                    <a:cubicBezTo>
                      <a:pt x="175679" y="324083"/>
                      <a:pt x="167492" y="342550"/>
                      <a:pt x="167111" y="362635"/>
                    </a:cubicBezTo>
                    <a:cubicBezTo>
                      <a:pt x="166254" y="403662"/>
                      <a:pt x="199668" y="442594"/>
                      <a:pt x="242602" y="435931"/>
                    </a:cubicBezTo>
                    <a:cubicBezTo>
                      <a:pt x="264021" y="432600"/>
                      <a:pt x="282203" y="417940"/>
                      <a:pt x="293436" y="399759"/>
                    </a:cubicBezTo>
                    <a:cubicBezTo>
                      <a:pt x="303527" y="383386"/>
                      <a:pt x="311333" y="352164"/>
                      <a:pt x="296387" y="336172"/>
                    </a:cubicBezTo>
                    <a:cubicBezTo>
                      <a:pt x="288581" y="327891"/>
                      <a:pt x="276682" y="320752"/>
                      <a:pt x="266877" y="315040"/>
                    </a:cubicBezTo>
                    <a:cubicBezTo>
                      <a:pt x="254501" y="307806"/>
                      <a:pt x="241078" y="302380"/>
                      <a:pt x="226894" y="300286"/>
                    </a:cubicBezTo>
                    <a:cubicBezTo>
                      <a:pt x="203285" y="296764"/>
                      <a:pt x="178154" y="302285"/>
                      <a:pt x="160066" y="318372"/>
                    </a:cubicBezTo>
                    <a:cubicBezTo>
                      <a:pt x="152356" y="325226"/>
                      <a:pt x="146834" y="333888"/>
                      <a:pt x="142645" y="343216"/>
                    </a:cubicBezTo>
                    <a:cubicBezTo>
                      <a:pt x="139980" y="349213"/>
                      <a:pt x="135886" y="362540"/>
                      <a:pt x="131222" y="364825"/>
                    </a:cubicBezTo>
                    <a:cubicBezTo>
                      <a:pt x="123225" y="368727"/>
                      <a:pt x="108089" y="361778"/>
                      <a:pt x="101045" y="357971"/>
                    </a:cubicBezTo>
                    <a:cubicBezTo>
                      <a:pt x="91811" y="353021"/>
                      <a:pt x="82862" y="346167"/>
                      <a:pt x="77912" y="336743"/>
                    </a:cubicBezTo>
                    <a:cubicBezTo>
                      <a:pt x="71153" y="323702"/>
                      <a:pt x="71629" y="303427"/>
                      <a:pt x="86575" y="296193"/>
                    </a:cubicBezTo>
                    <a:cubicBezTo>
                      <a:pt x="101521" y="288958"/>
                      <a:pt x="119608" y="296573"/>
                      <a:pt x="121797" y="313612"/>
                    </a:cubicBezTo>
                    <a:cubicBezTo>
                      <a:pt x="123701" y="328462"/>
                      <a:pt x="114087" y="341313"/>
                      <a:pt x="98855" y="341217"/>
                    </a:cubicBezTo>
                    <a:cubicBezTo>
                      <a:pt x="75913" y="341217"/>
                      <a:pt x="71724" y="318943"/>
                      <a:pt x="68107" y="300571"/>
                    </a:cubicBezTo>
                    <a:cubicBezTo>
                      <a:pt x="63728" y="278297"/>
                      <a:pt x="63537" y="257736"/>
                      <a:pt x="78293" y="239364"/>
                    </a:cubicBezTo>
                    <a:cubicBezTo>
                      <a:pt x="91049" y="223563"/>
                      <a:pt x="107328" y="210331"/>
                      <a:pt x="117133" y="192245"/>
                    </a:cubicBezTo>
                    <a:cubicBezTo>
                      <a:pt x="128556" y="171113"/>
                      <a:pt x="128080" y="145031"/>
                      <a:pt x="111612" y="126660"/>
                    </a:cubicBezTo>
                    <a:cubicBezTo>
                      <a:pt x="96190" y="109526"/>
                      <a:pt x="71343" y="104004"/>
                      <a:pt x="49353" y="108574"/>
                    </a:cubicBezTo>
                    <a:cubicBezTo>
                      <a:pt x="24888" y="113714"/>
                      <a:pt x="6705" y="134655"/>
                      <a:pt x="1755" y="158643"/>
                    </a:cubicBezTo>
                    <a:cubicBezTo>
                      <a:pt x="-3957" y="185773"/>
                      <a:pt x="4706" y="212235"/>
                      <a:pt x="21461" y="233558"/>
                    </a:cubicBezTo>
                    <a:cubicBezTo>
                      <a:pt x="28029" y="241935"/>
                      <a:pt x="42404" y="240411"/>
                      <a:pt x="49258" y="233558"/>
                    </a:cubicBezTo>
                    <a:cubicBezTo>
                      <a:pt x="57540" y="225276"/>
                      <a:pt x="55827" y="214139"/>
                      <a:pt x="49258" y="205762"/>
                    </a:cubicBezTo>
                    <a:cubicBezTo>
                      <a:pt x="35074" y="187676"/>
                      <a:pt x="36121" y="149219"/>
                      <a:pt x="62681" y="148553"/>
                    </a:cubicBezTo>
                    <a:cubicBezTo>
                      <a:pt x="70487" y="148363"/>
                      <a:pt x="80958" y="152551"/>
                      <a:pt x="83243" y="157311"/>
                    </a:cubicBezTo>
                    <a:cubicBezTo>
                      <a:pt x="88003" y="167306"/>
                      <a:pt x="79435" y="178348"/>
                      <a:pt x="73057" y="185487"/>
                    </a:cubicBezTo>
                    <a:cubicBezTo>
                      <a:pt x="62205" y="197671"/>
                      <a:pt x="50210" y="208618"/>
                      <a:pt x="40595" y="221849"/>
                    </a:cubicBezTo>
                    <a:cubicBezTo>
                      <a:pt x="29076" y="237651"/>
                      <a:pt x="23745" y="256403"/>
                      <a:pt x="23555" y="275917"/>
                    </a:cubicBezTo>
                    <a:cubicBezTo>
                      <a:pt x="23365" y="313993"/>
                      <a:pt x="33836" y="362349"/>
                      <a:pt x="73152" y="377294"/>
                    </a:cubicBezTo>
                    <a:cubicBezTo>
                      <a:pt x="106756" y="390050"/>
                      <a:pt x="144264" y="373582"/>
                      <a:pt x="156544" y="339885"/>
                    </a:cubicBezTo>
                    <a:cubicBezTo>
                      <a:pt x="168824" y="306188"/>
                      <a:pt x="152641" y="269825"/>
                      <a:pt x="119894" y="257545"/>
                    </a:cubicBezTo>
                    <a:cubicBezTo>
                      <a:pt x="87146" y="245266"/>
                      <a:pt x="45926" y="262305"/>
                      <a:pt x="34217" y="297240"/>
                    </a:cubicBezTo>
                    <a:cubicBezTo>
                      <a:pt x="21556" y="335125"/>
                      <a:pt x="43927" y="376247"/>
                      <a:pt x="78293" y="393286"/>
                    </a:cubicBezTo>
                    <a:cubicBezTo>
                      <a:pt x="96856" y="402520"/>
                      <a:pt x="121321" y="409754"/>
                      <a:pt x="141789" y="402805"/>
                    </a:cubicBezTo>
                    <a:cubicBezTo>
                      <a:pt x="162256" y="395856"/>
                      <a:pt x="169396" y="378056"/>
                      <a:pt x="177773" y="359970"/>
                    </a:cubicBezTo>
                    <a:cubicBezTo>
                      <a:pt x="197193" y="318277"/>
                      <a:pt x="248885" y="344264"/>
                      <a:pt x="275064" y="363873"/>
                    </a:cubicBezTo>
                    <a:lnTo>
                      <a:pt x="266972" y="353306"/>
                    </a:lnTo>
                    <a:cubicBezTo>
                      <a:pt x="277824" y="385005"/>
                      <a:pt x="232416" y="419178"/>
                      <a:pt x="211472" y="387289"/>
                    </a:cubicBezTo>
                    <a:cubicBezTo>
                      <a:pt x="204047" y="375962"/>
                      <a:pt x="202334" y="360636"/>
                      <a:pt x="208712" y="348547"/>
                    </a:cubicBezTo>
                    <a:cubicBezTo>
                      <a:pt x="218802" y="329319"/>
                      <a:pt x="245457" y="327224"/>
                      <a:pt x="264592" y="327415"/>
                    </a:cubicBezTo>
                    <a:cubicBezTo>
                      <a:pt x="272874" y="327510"/>
                      <a:pt x="281822" y="319800"/>
                      <a:pt x="281061" y="310947"/>
                    </a:cubicBezTo>
                    <a:cubicBezTo>
                      <a:pt x="278586" y="284865"/>
                      <a:pt x="264401" y="265256"/>
                      <a:pt x="252407" y="242791"/>
                    </a:cubicBezTo>
                    <a:cubicBezTo>
                      <a:pt x="245077" y="229084"/>
                      <a:pt x="238508" y="208523"/>
                      <a:pt x="252788" y="197290"/>
                    </a:cubicBezTo>
                    <a:lnTo>
                      <a:pt x="224514" y="193673"/>
                    </a:lnTo>
                    <a:cubicBezTo>
                      <a:pt x="229560" y="200432"/>
                      <a:pt x="234415" y="207285"/>
                      <a:pt x="239079" y="214330"/>
                    </a:cubicBezTo>
                    <a:cubicBezTo>
                      <a:pt x="244601" y="222611"/>
                      <a:pt x="255739" y="226704"/>
                      <a:pt x="264877" y="221088"/>
                    </a:cubicBezTo>
                    <a:cubicBezTo>
                      <a:pt x="283060" y="209951"/>
                      <a:pt x="298291" y="193769"/>
                      <a:pt x="311048" y="176920"/>
                    </a:cubicBezTo>
                    <a:cubicBezTo>
                      <a:pt x="323804" y="160071"/>
                      <a:pt x="337036" y="139320"/>
                      <a:pt x="340178" y="118473"/>
                    </a:cubicBezTo>
                    <a:cubicBezTo>
                      <a:pt x="343034" y="99150"/>
                      <a:pt x="333514" y="83634"/>
                      <a:pt x="317711" y="73353"/>
                    </a:cubicBezTo>
                    <a:cubicBezTo>
                      <a:pt x="310381" y="68594"/>
                      <a:pt x="290295" y="63168"/>
                      <a:pt x="287154" y="55553"/>
                    </a:cubicBezTo>
                    <a:cubicBezTo>
                      <a:pt x="278110" y="33564"/>
                      <a:pt x="246600" y="41370"/>
                      <a:pt x="251169" y="65453"/>
                    </a:cubicBezTo>
                    <a:cubicBezTo>
                      <a:pt x="255739" y="89536"/>
                      <a:pt x="270875" y="110668"/>
                      <a:pt x="292770" y="122186"/>
                    </a:cubicBezTo>
                    <a:cubicBezTo>
                      <a:pt x="306954" y="129706"/>
                      <a:pt x="321329" y="117331"/>
                      <a:pt x="318568" y="102386"/>
                    </a:cubicBezTo>
                    <a:cubicBezTo>
                      <a:pt x="312095" y="68118"/>
                      <a:pt x="333133" y="34040"/>
                      <a:pt x="362263" y="17477"/>
                    </a:cubicBezTo>
                    <a:cubicBezTo>
                      <a:pt x="371497" y="12242"/>
                      <a:pt x="365310" y="-2418"/>
                      <a:pt x="355028" y="343"/>
                    </a:cubicBezTo>
                    <a:lnTo>
                      <a:pt x="355028" y="34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3" name="Google Shape;663;p9"/>
              <p:cNvSpPr/>
              <p:nvPr/>
            </p:nvSpPr>
            <p:spPr>
              <a:xfrm>
                <a:off x="4667875" y="5323022"/>
                <a:ext cx="415746" cy="330535"/>
              </a:xfrm>
              <a:custGeom>
                <a:avLst/>
                <a:gdLst/>
                <a:ahLst/>
                <a:cxnLst/>
                <a:rect l="l" t="t" r="r" b="b"/>
                <a:pathLst>
                  <a:path w="415746" h="330535" extrusionOk="0">
                    <a:moveTo>
                      <a:pt x="176484" y="3680"/>
                    </a:moveTo>
                    <a:cubicBezTo>
                      <a:pt x="153256" y="33665"/>
                      <a:pt x="130599" y="66029"/>
                      <a:pt x="126316" y="104772"/>
                    </a:cubicBezTo>
                    <a:cubicBezTo>
                      <a:pt x="122889" y="136184"/>
                      <a:pt x="134027" y="170072"/>
                      <a:pt x="159825" y="189395"/>
                    </a:cubicBezTo>
                    <a:cubicBezTo>
                      <a:pt x="166203" y="194155"/>
                      <a:pt x="173057" y="197486"/>
                      <a:pt x="180482" y="200247"/>
                    </a:cubicBezTo>
                    <a:cubicBezTo>
                      <a:pt x="185813" y="202246"/>
                      <a:pt x="197332" y="203674"/>
                      <a:pt x="200474" y="209195"/>
                    </a:cubicBezTo>
                    <a:cubicBezTo>
                      <a:pt x="203615" y="214716"/>
                      <a:pt x="199807" y="223473"/>
                      <a:pt x="198379" y="228804"/>
                    </a:cubicBezTo>
                    <a:cubicBezTo>
                      <a:pt x="196285" y="236895"/>
                      <a:pt x="194000" y="244986"/>
                      <a:pt x="194476" y="253458"/>
                    </a:cubicBezTo>
                    <a:cubicBezTo>
                      <a:pt x="195333" y="268308"/>
                      <a:pt x="201045" y="284109"/>
                      <a:pt x="214658" y="291819"/>
                    </a:cubicBezTo>
                    <a:cubicBezTo>
                      <a:pt x="231412" y="301338"/>
                      <a:pt x="250071" y="292866"/>
                      <a:pt x="261494" y="279350"/>
                    </a:cubicBezTo>
                    <a:cubicBezTo>
                      <a:pt x="288530" y="247461"/>
                      <a:pt x="318041" y="214335"/>
                      <a:pt x="356500" y="196059"/>
                    </a:cubicBezTo>
                    <a:cubicBezTo>
                      <a:pt x="365734" y="191680"/>
                      <a:pt x="367924" y="176069"/>
                      <a:pt x="359927" y="169501"/>
                    </a:cubicBezTo>
                    <a:cubicBezTo>
                      <a:pt x="342221" y="154937"/>
                      <a:pt x="319850" y="154841"/>
                      <a:pt x="300525" y="166740"/>
                    </a:cubicBezTo>
                    <a:cubicBezTo>
                      <a:pt x="281200" y="178639"/>
                      <a:pt x="269586" y="198819"/>
                      <a:pt x="266064" y="221094"/>
                    </a:cubicBezTo>
                    <a:cubicBezTo>
                      <a:pt x="258638" y="268498"/>
                      <a:pt x="286055" y="316474"/>
                      <a:pt x="335843" y="323042"/>
                    </a:cubicBezTo>
                    <a:cubicBezTo>
                      <a:pt x="382870" y="329229"/>
                      <a:pt x="422566" y="290201"/>
                      <a:pt x="414760" y="242892"/>
                    </a:cubicBezTo>
                    <a:cubicBezTo>
                      <a:pt x="406764" y="193869"/>
                      <a:pt x="348028" y="179591"/>
                      <a:pt x="306617" y="192346"/>
                    </a:cubicBezTo>
                    <a:cubicBezTo>
                      <a:pt x="257496" y="207481"/>
                      <a:pt x="223797" y="251840"/>
                      <a:pt x="222178" y="302862"/>
                    </a:cubicBezTo>
                    <a:lnTo>
                      <a:pt x="254450" y="284395"/>
                    </a:lnTo>
                    <a:cubicBezTo>
                      <a:pt x="232555" y="273733"/>
                      <a:pt x="206661" y="273543"/>
                      <a:pt x="186099" y="287821"/>
                    </a:cubicBezTo>
                    <a:lnTo>
                      <a:pt x="197618" y="284680"/>
                    </a:lnTo>
                    <a:lnTo>
                      <a:pt x="195714" y="284680"/>
                    </a:lnTo>
                    <a:cubicBezTo>
                      <a:pt x="199522" y="285727"/>
                      <a:pt x="203425" y="286774"/>
                      <a:pt x="207233" y="287821"/>
                    </a:cubicBezTo>
                    <a:lnTo>
                      <a:pt x="205900" y="287250"/>
                    </a:lnTo>
                    <a:lnTo>
                      <a:pt x="214087" y="295437"/>
                    </a:lnTo>
                    <a:cubicBezTo>
                      <a:pt x="217323" y="299720"/>
                      <a:pt x="215515" y="304956"/>
                      <a:pt x="215610" y="297245"/>
                    </a:cubicBezTo>
                    <a:cubicBezTo>
                      <a:pt x="215610" y="295056"/>
                      <a:pt x="215800" y="292866"/>
                      <a:pt x="215610" y="290582"/>
                    </a:cubicBezTo>
                    <a:cubicBezTo>
                      <a:pt x="215229" y="283538"/>
                      <a:pt x="213706" y="277065"/>
                      <a:pt x="209993" y="271068"/>
                    </a:cubicBezTo>
                    <a:cubicBezTo>
                      <a:pt x="202187" y="258789"/>
                      <a:pt x="186575" y="255171"/>
                      <a:pt x="173152" y="259074"/>
                    </a:cubicBezTo>
                    <a:cubicBezTo>
                      <a:pt x="162205" y="262311"/>
                      <a:pt x="154018" y="270211"/>
                      <a:pt x="143546" y="274209"/>
                    </a:cubicBezTo>
                    <a:cubicBezTo>
                      <a:pt x="135455" y="277350"/>
                      <a:pt x="125840" y="277731"/>
                      <a:pt x="117558" y="276684"/>
                    </a:cubicBezTo>
                    <a:cubicBezTo>
                      <a:pt x="95853" y="273828"/>
                      <a:pt x="83763" y="261073"/>
                      <a:pt x="71483" y="244891"/>
                    </a:cubicBezTo>
                    <a:cubicBezTo>
                      <a:pt x="62344" y="232897"/>
                      <a:pt x="49873" y="224139"/>
                      <a:pt x="34261" y="224711"/>
                    </a:cubicBezTo>
                    <a:cubicBezTo>
                      <a:pt x="18649" y="225282"/>
                      <a:pt x="3037" y="236514"/>
                      <a:pt x="466" y="252316"/>
                    </a:cubicBezTo>
                    <a:cubicBezTo>
                      <a:pt x="-1247" y="263072"/>
                      <a:pt x="1608" y="273828"/>
                      <a:pt x="11604" y="279635"/>
                    </a:cubicBezTo>
                    <a:cubicBezTo>
                      <a:pt x="25598" y="287726"/>
                      <a:pt x="41401" y="291819"/>
                      <a:pt x="57584" y="290106"/>
                    </a:cubicBezTo>
                    <a:cubicBezTo>
                      <a:pt x="70245" y="288773"/>
                      <a:pt x="81193" y="280206"/>
                      <a:pt x="81193" y="266499"/>
                    </a:cubicBezTo>
                    <a:cubicBezTo>
                      <a:pt x="81193" y="254505"/>
                      <a:pt x="70340" y="241845"/>
                      <a:pt x="57584" y="242892"/>
                    </a:cubicBezTo>
                    <a:cubicBezTo>
                      <a:pt x="49111" y="243558"/>
                      <a:pt x="43209" y="242511"/>
                      <a:pt x="35974" y="237942"/>
                    </a:cubicBezTo>
                    <a:lnTo>
                      <a:pt x="47112" y="265261"/>
                    </a:lnTo>
                    <a:cubicBezTo>
                      <a:pt x="43209" y="273353"/>
                      <a:pt x="38545" y="276399"/>
                      <a:pt x="33023" y="274209"/>
                    </a:cubicBezTo>
                    <a:cubicBezTo>
                      <a:pt x="29120" y="271830"/>
                      <a:pt x="28835" y="272115"/>
                      <a:pt x="32167" y="275066"/>
                    </a:cubicBezTo>
                    <a:cubicBezTo>
                      <a:pt x="33309" y="277636"/>
                      <a:pt x="35594" y="280111"/>
                      <a:pt x="37212" y="282396"/>
                    </a:cubicBezTo>
                    <a:cubicBezTo>
                      <a:pt x="42543" y="289630"/>
                      <a:pt x="48255" y="295913"/>
                      <a:pt x="55299" y="301529"/>
                    </a:cubicBezTo>
                    <a:cubicBezTo>
                      <a:pt x="68246" y="311809"/>
                      <a:pt x="84049" y="318663"/>
                      <a:pt x="100422" y="321423"/>
                    </a:cubicBezTo>
                    <a:cubicBezTo>
                      <a:pt x="116796" y="324184"/>
                      <a:pt x="133455" y="323803"/>
                      <a:pt x="149448" y="319139"/>
                    </a:cubicBezTo>
                    <a:cubicBezTo>
                      <a:pt x="157159" y="316854"/>
                      <a:pt x="164870" y="313808"/>
                      <a:pt x="171915" y="309905"/>
                    </a:cubicBezTo>
                    <a:cubicBezTo>
                      <a:pt x="175342" y="308002"/>
                      <a:pt x="178864" y="305812"/>
                      <a:pt x="182101" y="303623"/>
                    </a:cubicBezTo>
                    <a:cubicBezTo>
                      <a:pt x="186861" y="300387"/>
                      <a:pt x="184766" y="303718"/>
                      <a:pt x="182767" y="302862"/>
                    </a:cubicBezTo>
                    <a:lnTo>
                      <a:pt x="172867" y="297055"/>
                    </a:lnTo>
                    <a:cubicBezTo>
                      <a:pt x="169059" y="293818"/>
                      <a:pt x="170487" y="289249"/>
                      <a:pt x="170201" y="297340"/>
                    </a:cubicBezTo>
                    <a:cubicBezTo>
                      <a:pt x="170011" y="301719"/>
                      <a:pt x="170011" y="306003"/>
                      <a:pt x="171058" y="310286"/>
                    </a:cubicBezTo>
                    <a:cubicBezTo>
                      <a:pt x="173343" y="319520"/>
                      <a:pt x="180387" y="327135"/>
                      <a:pt x="189716" y="329705"/>
                    </a:cubicBezTo>
                    <a:cubicBezTo>
                      <a:pt x="201997" y="333037"/>
                      <a:pt x="207899" y="325517"/>
                      <a:pt x="217990" y="321804"/>
                    </a:cubicBezTo>
                    <a:cubicBezTo>
                      <a:pt x="224844" y="319234"/>
                      <a:pt x="231412" y="320948"/>
                      <a:pt x="237886" y="323708"/>
                    </a:cubicBezTo>
                    <a:cubicBezTo>
                      <a:pt x="250832" y="329039"/>
                      <a:pt x="265397" y="315617"/>
                      <a:pt x="265017" y="303052"/>
                    </a:cubicBezTo>
                    <a:cubicBezTo>
                      <a:pt x="264065" y="271734"/>
                      <a:pt x="288625" y="242321"/>
                      <a:pt x="317470" y="232135"/>
                    </a:cubicBezTo>
                    <a:cubicBezTo>
                      <a:pt x="341935" y="223568"/>
                      <a:pt x="388867" y="230613"/>
                      <a:pt x="374207" y="266689"/>
                    </a:cubicBezTo>
                    <a:cubicBezTo>
                      <a:pt x="361926" y="296865"/>
                      <a:pt x="319945" y="283728"/>
                      <a:pt x="309188" y="259645"/>
                    </a:cubicBezTo>
                    <a:cubicBezTo>
                      <a:pt x="302714" y="245177"/>
                      <a:pt x="302810" y="226234"/>
                      <a:pt x="310425" y="212241"/>
                    </a:cubicBezTo>
                    <a:cubicBezTo>
                      <a:pt x="315471" y="203007"/>
                      <a:pt x="328227" y="189110"/>
                      <a:pt x="339460" y="196154"/>
                    </a:cubicBezTo>
                    <a:lnTo>
                      <a:pt x="339460" y="166931"/>
                    </a:lnTo>
                    <a:cubicBezTo>
                      <a:pt x="321468" y="178448"/>
                      <a:pt x="303190" y="188919"/>
                      <a:pt x="286436" y="202246"/>
                    </a:cubicBezTo>
                    <a:cubicBezTo>
                      <a:pt x="269681" y="215572"/>
                      <a:pt x="255021" y="230517"/>
                      <a:pt x="241598" y="246795"/>
                    </a:cubicBezTo>
                    <a:cubicBezTo>
                      <a:pt x="239599" y="249174"/>
                      <a:pt x="233126" y="254791"/>
                      <a:pt x="232364" y="257646"/>
                    </a:cubicBezTo>
                    <a:cubicBezTo>
                      <a:pt x="230936" y="263167"/>
                      <a:pt x="229889" y="255457"/>
                      <a:pt x="233031" y="260312"/>
                    </a:cubicBezTo>
                    <a:cubicBezTo>
                      <a:pt x="230841" y="256885"/>
                      <a:pt x="230936" y="251745"/>
                      <a:pt x="231317" y="247842"/>
                    </a:cubicBezTo>
                    <a:cubicBezTo>
                      <a:pt x="233031" y="228899"/>
                      <a:pt x="241408" y="211003"/>
                      <a:pt x="231127" y="192632"/>
                    </a:cubicBezTo>
                    <a:cubicBezTo>
                      <a:pt x="220846" y="174260"/>
                      <a:pt x="201616" y="173784"/>
                      <a:pt x="184671" y="165312"/>
                    </a:cubicBezTo>
                    <a:cubicBezTo>
                      <a:pt x="171534" y="158744"/>
                      <a:pt x="163157" y="144846"/>
                      <a:pt x="159158" y="131139"/>
                    </a:cubicBezTo>
                    <a:cubicBezTo>
                      <a:pt x="147068" y="90112"/>
                      <a:pt x="172962" y="50513"/>
                      <a:pt x="194286" y="17483"/>
                    </a:cubicBezTo>
                    <a:cubicBezTo>
                      <a:pt x="201140" y="6821"/>
                      <a:pt x="184385" y="-6600"/>
                      <a:pt x="176389" y="3680"/>
                    </a:cubicBezTo>
                    <a:lnTo>
                      <a:pt x="176389" y="368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4" name="Google Shape;664;p9"/>
              <p:cNvSpPr/>
              <p:nvPr/>
            </p:nvSpPr>
            <p:spPr>
              <a:xfrm>
                <a:off x="4568963" y="5291976"/>
                <a:ext cx="444752" cy="283683"/>
              </a:xfrm>
              <a:custGeom>
                <a:avLst/>
                <a:gdLst/>
                <a:ahLst/>
                <a:cxnLst/>
                <a:rect l="l" t="t" r="r" b="b"/>
                <a:pathLst>
                  <a:path w="444752" h="283683" extrusionOk="0">
                    <a:moveTo>
                      <a:pt x="432089" y="35297"/>
                    </a:moveTo>
                    <a:cubicBezTo>
                      <a:pt x="399437" y="35964"/>
                      <a:pt x="384681" y="77561"/>
                      <a:pt x="406196" y="100502"/>
                    </a:cubicBezTo>
                    <a:cubicBezTo>
                      <a:pt x="416953" y="112020"/>
                      <a:pt x="437706" y="100122"/>
                      <a:pt x="432946" y="84987"/>
                    </a:cubicBezTo>
                    <a:cubicBezTo>
                      <a:pt x="428186" y="69851"/>
                      <a:pt x="423426" y="54907"/>
                      <a:pt x="418571" y="39866"/>
                    </a:cubicBezTo>
                    <a:lnTo>
                      <a:pt x="382397" y="49861"/>
                    </a:lnTo>
                    <a:cubicBezTo>
                      <a:pt x="397628" y="91745"/>
                      <a:pt x="410004" y="136198"/>
                      <a:pt x="395534" y="180271"/>
                    </a:cubicBezTo>
                    <a:cubicBezTo>
                      <a:pt x="385348" y="211398"/>
                      <a:pt x="357931" y="241288"/>
                      <a:pt x="323565" y="242430"/>
                    </a:cubicBezTo>
                    <a:lnTo>
                      <a:pt x="338321" y="248522"/>
                    </a:lnTo>
                    <a:cubicBezTo>
                      <a:pt x="303955" y="218347"/>
                      <a:pt x="265210" y="189314"/>
                      <a:pt x="253406" y="142766"/>
                    </a:cubicBezTo>
                    <a:cubicBezTo>
                      <a:pt x="242839" y="101359"/>
                      <a:pt x="255310" y="60427"/>
                      <a:pt x="280442" y="27016"/>
                    </a:cubicBezTo>
                    <a:cubicBezTo>
                      <a:pt x="291389" y="12452"/>
                      <a:pt x="273302" y="-1732"/>
                      <a:pt x="259784" y="172"/>
                    </a:cubicBezTo>
                    <a:cubicBezTo>
                      <a:pt x="235509" y="3599"/>
                      <a:pt x="220849" y="19972"/>
                      <a:pt x="201143" y="32537"/>
                    </a:cubicBezTo>
                    <a:cubicBezTo>
                      <a:pt x="180009" y="46054"/>
                      <a:pt x="154687" y="38914"/>
                      <a:pt x="131079" y="41199"/>
                    </a:cubicBezTo>
                    <a:cubicBezTo>
                      <a:pt x="102139" y="43959"/>
                      <a:pt x="83290" y="58238"/>
                      <a:pt x="67678" y="82035"/>
                    </a:cubicBezTo>
                    <a:cubicBezTo>
                      <a:pt x="63489" y="88508"/>
                      <a:pt x="57397" y="99741"/>
                      <a:pt x="51780" y="102311"/>
                    </a:cubicBezTo>
                    <a:cubicBezTo>
                      <a:pt x="50828" y="102787"/>
                      <a:pt x="46544" y="103453"/>
                      <a:pt x="46925" y="103453"/>
                    </a:cubicBezTo>
                    <a:cubicBezTo>
                      <a:pt x="48543" y="103263"/>
                      <a:pt x="42736" y="103358"/>
                      <a:pt x="45497" y="103548"/>
                    </a:cubicBezTo>
                    <a:cubicBezTo>
                      <a:pt x="44831" y="103548"/>
                      <a:pt x="42070" y="103453"/>
                      <a:pt x="42165" y="102596"/>
                    </a:cubicBezTo>
                    <a:cubicBezTo>
                      <a:pt x="42070" y="103548"/>
                      <a:pt x="45783" y="107070"/>
                      <a:pt x="45973" y="109545"/>
                    </a:cubicBezTo>
                    <a:cubicBezTo>
                      <a:pt x="42927" y="76324"/>
                      <a:pt x="-4671" y="82131"/>
                      <a:pt x="374" y="115733"/>
                    </a:cubicBezTo>
                    <a:cubicBezTo>
                      <a:pt x="4753" y="144766"/>
                      <a:pt x="39405" y="152952"/>
                      <a:pt x="63204" y="143814"/>
                    </a:cubicBezTo>
                    <a:cubicBezTo>
                      <a:pt x="77388" y="138388"/>
                      <a:pt x="86812" y="128583"/>
                      <a:pt x="95285" y="116304"/>
                    </a:cubicBezTo>
                    <a:cubicBezTo>
                      <a:pt x="102425" y="105928"/>
                      <a:pt x="107565" y="92030"/>
                      <a:pt x="118798" y="85367"/>
                    </a:cubicBezTo>
                    <a:cubicBezTo>
                      <a:pt x="130031" y="78704"/>
                      <a:pt x="143644" y="79846"/>
                      <a:pt x="155734" y="79656"/>
                    </a:cubicBezTo>
                    <a:cubicBezTo>
                      <a:pt x="170204" y="79465"/>
                      <a:pt x="185436" y="79180"/>
                      <a:pt x="199334" y="74611"/>
                    </a:cubicBezTo>
                    <a:cubicBezTo>
                      <a:pt x="213233" y="70042"/>
                      <a:pt x="224181" y="61950"/>
                      <a:pt x="235318" y="53003"/>
                    </a:cubicBezTo>
                    <a:cubicBezTo>
                      <a:pt x="243315" y="46530"/>
                      <a:pt x="253596" y="36059"/>
                      <a:pt x="264544" y="36154"/>
                    </a:cubicBezTo>
                    <a:lnTo>
                      <a:pt x="251597" y="4932"/>
                    </a:lnTo>
                    <a:cubicBezTo>
                      <a:pt x="223133" y="33298"/>
                      <a:pt x="208854" y="74230"/>
                      <a:pt x="208188" y="113924"/>
                    </a:cubicBezTo>
                    <a:cubicBezTo>
                      <a:pt x="207426" y="156474"/>
                      <a:pt x="223609" y="195026"/>
                      <a:pt x="251121" y="226914"/>
                    </a:cubicBezTo>
                    <a:cubicBezTo>
                      <a:pt x="265591" y="243668"/>
                      <a:pt x="282536" y="258803"/>
                      <a:pt x="300242" y="272129"/>
                    </a:cubicBezTo>
                    <a:cubicBezTo>
                      <a:pt x="311000" y="280316"/>
                      <a:pt x="318425" y="285361"/>
                      <a:pt x="332419" y="283171"/>
                    </a:cubicBezTo>
                    <a:cubicBezTo>
                      <a:pt x="341272" y="281744"/>
                      <a:pt x="349649" y="279078"/>
                      <a:pt x="357931" y="275652"/>
                    </a:cubicBezTo>
                    <a:cubicBezTo>
                      <a:pt x="395058" y="260516"/>
                      <a:pt x="422665" y="227200"/>
                      <a:pt x="434945" y="189505"/>
                    </a:cubicBezTo>
                    <a:cubicBezTo>
                      <a:pt x="451224" y="139340"/>
                      <a:pt x="438658" y="81940"/>
                      <a:pt x="416572" y="35488"/>
                    </a:cubicBezTo>
                    <a:cubicBezTo>
                      <a:pt x="412193" y="26350"/>
                      <a:pt x="399056" y="23970"/>
                      <a:pt x="390869" y="28729"/>
                    </a:cubicBezTo>
                    <a:cubicBezTo>
                      <a:pt x="381350" y="34250"/>
                      <a:pt x="379922" y="45102"/>
                      <a:pt x="384110" y="54430"/>
                    </a:cubicBezTo>
                    <a:cubicBezTo>
                      <a:pt x="390584" y="68804"/>
                      <a:pt x="397057" y="83083"/>
                      <a:pt x="403530" y="97456"/>
                    </a:cubicBezTo>
                    <a:lnTo>
                      <a:pt x="428662" y="78038"/>
                    </a:lnTo>
                    <a:cubicBezTo>
                      <a:pt x="424283" y="74325"/>
                      <a:pt x="424854" y="62997"/>
                      <a:pt x="431899" y="62236"/>
                    </a:cubicBezTo>
                    <a:cubicBezTo>
                      <a:pt x="448558" y="60332"/>
                      <a:pt x="449510" y="35107"/>
                      <a:pt x="431899" y="35488"/>
                    </a:cubicBezTo>
                    <a:lnTo>
                      <a:pt x="431899" y="3548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5" name="Google Shape;665;p9"/>
              <p:cNvSpPr/>
              <p:nvPr/>
            </p:nvSpPr>
            <p:spPr>
              <a:xfrm>
                <a:off x="4651524" y="5097675"/>
                <a:ext cx="250997" cy="102208"/>
              </a:xfrm>
              <a:custGeom>
                <a:avLst/>
                <a:gdLst/>
                <a:ahLst/>
                <a:cxnLst/>
                <a:rect l="l" t="t" r="r" b="b"/>
                <a:pathLst>
                  <a:path w="250997" h="102208" extrusionOk="0">
                    <a:moveTo>
                      <a:pt x="245668" y="44360"/>
                    </a:moveTo>
                    <a:cubicBezTo>
                      <a:pt x="226248" y="29415"/>
                      <a:pt x="195310" y="18468"/>
                      <a:pt x="174938" y="38172"/>
                    </a:cubicBezTo>
                    <a:cubicBezTo>
                      <a:pt x="168940" y="43979"/>
                      <a:pt x="163990" y="53498"/>
                      <a:pt x="156850" y="54926"/>
                    </a:cubicBezTo>
                    <a:cubicBezTo>
                      <a:pt x="147045" y="56925"/>
                      <a:pt x="135717" y="53498"/>
                      <a:pt x="126197" y="51689"/>
                    </a:cubicBezTo>
                    <a:cubicBezTo>
                      <a:pt x="114107" y="49405"/>
                      <a:pt x="101541" y="47025"/>
                      <a:pt x="89261" y="48072"/>
                    </a:cubicBezTo>
                    <a:cubicBezTo>
                      <a:pt x="74886" y="49310"/>
                      <a:pt x="63272" y="55116"/>
                      <a:pt x="50706" y="61684"/>
                    </a:cubicBezTo>
                    <a:cubicBezTo>
                      <a:pt x="44043" y="65206"/>
                      <a:pt x="37379" y="68157"/>
                      <a:pt x="36617" y="57972"/>
                    </a:cubicBezTo>
                    <a:cubicBezTo>
                      <a:pt x="35856" y="47787"/>
                      <a:pt x="46423" y="37125"/>
                      <a:pt x="53848" y="31414"/>
                    </a:cubicBezTo>
                    <a:cubicBezTo>
                      <a:pt x="66128" y="21990"/>
                      <a:pt x="63653" y="-189"/>
                      <a:pt x="45375" y="1"/>
                    </a:cubicBezTo>
                    <a:cubicBezTo>
                      <a:pt x="5012" y="477"/>
                      <a:pt x="-9553" y="53308"/>
                      <a:pt x="18625" y="78914"/>
                    </a:cubicBezTo>
                    <a:cubicBezTo>
                      <a:pt x="53182" y="110326"/>
                      <a:pt x="96401" y="91098"/>
                      <a:pt x="127625" y="65873"/>
                    </a:cubicBezTo>
                    <a:cubicBezTo>
                      <a:pt x="135241" y="59780"/>
                      <a:pt x="134003" y="46739"/>
                      <a:pt x="127625" y="40362"/>
                    </a:cubicBezTo>
                    <a:cubicBezTo>
                      <a:pt x="120105" y="32842"/>
                      <a:pt x="109633" y="34175"/>
                      <a:pt x="102112" y="40362"/>
                    </a:cubicBezTo>
                    <a:cubicBezTo>
                      <a:pt x="87547" y="52261"/>
                      <a:pt x="67366" y="65492"/>
                      <a:pt x="47660" y="58448"/>
                    </a:cubicBezTo>
                    <a:cubicBezTo>
                      <a:pt x="41758" y="56354"/>
                      <a:pt x="36046" y="51594"/>
                      <a:pt x="36046" y="44931"/>
                    </a:cubicBezTo>
                    <a:cubicBezTo>
                      <a:pt x="36046" y="39410"/>
                      <a:pt x="39759" y="33603"/>
                      <a:pt x="45471" y="33698"/>
                    </a:cubicBezTo>
                    <a:lnTo>
                      <a:pt x="36998" y="2286"/>
                    </a:lnTo>
                    <a:cubicBezTo>
                      <a:pt x="23671" y="11900"/>
                      <a:pt x="10058" y="22371"/>
                      <a:pt x="3775" y="38077"/>
                    </a:cubicBezTo>
                    <a:cubicBezTo>
                      <a:pt x="-2128" y="52736"/>
                      <a:pt x="-1176" y="69299"/>
                      <a:pt x="7106" y="83007"/>
                    </a:cubicBezTo>
                    <a:cubicBezTo>
                      <a:pt x="16245" y="98047"/>
                      <a:pt x="33190" y="104520"/>
                      <a:pt x="50135" y="101474"/>
                    </a:cubicBezTo>
                    <a:cubicBezTo>
                      <a:pt x="64415" y="98904"/>
                      <a:pt x="76219" y="87766"/>
                      <a:pt x="90784" y="86815"/>
                    </a:cubicBezTo>
                    <a:cubicBezTo>
                      <a:pt x="117629" y="85006"/>
                      <a:pt x="143808" y="100046"/>
                      <a:pt x="170558" y="91288"/>
                    </a:cubicBezTo>
                    <a:cubicBezTo>
                      <a:pt x="187313" y="85767"/>
                      <a:pt x="192930" y="74344"/>
                      <a:pt x="201212" y="60161"/>
                    </a:cubicBezTo>
                    <a:cubicBezTo>
                      <a:pt x="202259" y="58353"/>
                      <a:pt x="207304" y="54450"/>
                      <a:pt x="203116" y="56163"/>
                    </a:cubicBezTo>
                    <a:cubicBezTo>
                      <a:pt x="205876" y="55021"/>
                      <a:pt x="209208" y="55497"/>
                      <a:pt x="212064" y="55973"/>
                    </a:cubicBezTo>
                    <a:cubicBezTo>
                      <a:pt x="219775" y="57210"/>
                      <a:pt x="227486" y="60637"/>
                      <a:pt x="234530" y="63874"/>
                    </a:cubicBezTo>
                    <a:cubicBezTo>
                      <a:pt x="247953" y="70156"/>
                      <a:pt x="257282" y="53213"/>
                      <a:pt x="245859" y="44455"/>
                    </a:cubicBezTo>
                    <a:lnTo>
                      <a:pt x="245859" y="4445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6" name="Google Shape;666;p9"/>
              <p:cNvSpPr/>
              <p:nvPr/>
            </p:nvSpPr>
            <p:spPr>
              <a:xfrm>
                <a:off x="4871294" y="5180700"/>
                <a:ext cx="58499" cy="45645"/>
              </a:xfrm>
              <a:custGeom>
                <a:avLst/>
                <a:gdLst/>
                <a:ahLst/>
                <a:cxnLst/>
                <a:rect l="l" t="t" r="r" b="b"/>
                <a:pathLst>
                  <a:path w="58499" h="45645" extrusionOk="0">
                    <a:moveTo>
                      <a:pt x="50459" y="4075"/>
                    </a:moveTo>
                    <a:cubicBezTo>
                      <a:pt x="37512" y="-495"/>
                      <a:pt x="22852" y="-399"/>
                      <a:pt x="10001" y="4360"/>
                    </a:cubicBezTo>
                    <a:cubicBezTo>
                      <a:pt x="7145" y="5407"/>
                      <a:pt x="4860" y="6740"/>
                      <a:pt x="2956" y="9215"/>
                    </a:cubicBezTo>
                    <a:cubicBezTo>
                      <a:pt x="1147" y="11499"/>
                      <a:pt x="-90" y="14450"/>
                      <a:pt x="5" y="17496"/>
                    </a:cubicBezTo>
                    <a:cubicBezTo>
                      <a:pt x="291" y="23779"/>
                      <a:pt x="4099" y="28633"/>
                      <a:pt x="10001" y="30632"/>
                    </a:cubicBezTo>
                    <a:cubicBezTo>
                      <a:pt x="21805" y="34726"/>
                      <a:pt x="34752" y="32917"/>
                      <a:pt x="45604" y="26920"/>
                    </a:cubicBezTo>
                    <a:cubicBezTo>
                      <a:pt x="51887" y="23398"/>
                      <a:pt x="54267" y="15307"/>
                      <a:pt x="51506" y="8834"/>
                    </a:cubicBezTo>
                    <a:cubicBezTo>
                      <a:pt x="48746" y="2361"/>
                      <a:pt x="41511" y="-1351"/>
                      <a:pt x="34371" y="457"/>
                    </a:cubicBezTo>
                    <a:cubicBezTo>
                      <a:pt x="28659" y="1885"/>
                      <a:pt x="23043" y="4646"/>
                      <a:pt x="19044" y="9120"/>
                    </a:cubicBezTo>
                    <a:cubicBezTo>
                      <a:pt x="17045" y="11309"/>
                      <a:pt x="15141" y="13689"/>
                      <a:pt x="13904" y="16449"/>
                    </a:cubicBezTo>
                    <a:cubicBezTo>
                      <a:pt x="11905" y="20923"/>
                      <a:pt x="10953" y="24255"/>
                      <a:pt x="10667" y="29205"/>
                    </a:cubicBezTo>
                    <a:cubicBezTo>
                      <a:pt x="10382" y="33583"/>
                      <a:pt x="12666" y="37867"/>
                      <a:pt x="15522" y="40913"/>
                    </a:cubicBezTo>
                    <a:cubicBezTo>
                      <a:pt x="19044" y="44816"/>
                      <a:pt x="24471" y="46148"/>
                      <a:pt x="29516" y="45482"/>
                    </a:cubicBezTo>
                    <a:cubicBezTo>
                      <a:pt x="33990" y="44911"/>
                      <a:pt x="37608" y="42817"/>
                      <a:pt x="40368" y="39200"/>
                    </a:cubicBezTo>
                    <a:cubicBezTo>
                      <a:pt x="41796" y="37581"/>
                      <a:pt x="42843" y="35677"/>
                      <a:pt x="43319" y="33583"/>
                    </a:cubicBezTo>
                    <a:cubicBezTo>
                      <a:pt x="44081" y="30632"/>
                      <a:pt x="44081" y="27681"/>
                      <a:pt x="43319" y="24731"/>
                    </a:cubicBezTo>
                    <a:lnTo>
                      <a:pt x="43319" y="24255"/>
                    </a:lnTo>
                    <a:cubicBezTo>
                      <a:pt x="43415" y="25683"/>
                      <a:pt x="43605" y="27206"/>
                      <a:pt x="43795" y="28633"/>
                    </a:cubicBezTo>
                    <a:cubicBezTo>
                      <a:pt x="43700" y="27396"/>
                      <a:pt x="43700" y="26158"/>
                      <a:pt x="43795" y="24921"/>
                    </a:cubicBezTo>
                    <a:lnTo>
                      <a:pt x="43224" y="29205"/>
                    </a:lnTo>
                    <a:cubicBezTo>
                      <a:pt x="43415" y="27967"/>
                      <a:pt x="43795" y="26729"/>
                      <a:pt x="44271" y="25587"/>
                    </a:cubicBezTo>
                    <a:lnTo>
                      <a:pt x="42653" y="29300"/>
                    </a:lnTo>
                    <a:cubicBezTo>
                      <a:pt x="43129" y="28158"/>
                      <a:pt x="43795" y="27110"/>
                      <a:pt x="44557" y="26063"/>
                    </a:cubicBezTo>
                    <a:lnTo>
                      <a:pt x="42177" y="29205"/>
                    </a:lnTo>
                    <a:cubicBezTo>
                      <a:pt x="42939" y="28253"/>
                      <a:pt x="43795" y="27301"/>
                      <a:pt x="44843" y="26539"/>
                    </a:cubicBezTo>
                    <a:lnTo>
                      <a:pt x="41796" y="28824"/>
                    </a:lnTo>
                    <a:cubicBezTo>
                      <a:pt x="42653" y="28158"/>
                      <a:pt x="43605" y="27586"/>
                      <a:pt x="44557" y="27110"/>
                    </a:cubicBezTo>
                    <a:lnTo>
                      <a:pt x="41130" y="28538"/>
                    </a:lnTo>
                    <a:cubicBezTo>
                      <a:pt x="41130" y="28538"/>
                      <a:pt x="41701" y="28348"/>
                      <a:pt x="41987" y="28253"/>
                    </a:cubicBezTo>
                    <a:lnTo>
                      <a:pt x="30849" y="1790"/>
                    </a:lnTo>
                    <a:cubicBezTo>
                      <a:pt x="29516" y="2552"/>
                      <a:pt x="28183" y="3218"/>
                      <a:pt x="26850" y="3789"/>
                    </a:cubicBezTo>
                    <a:lnTo>
                      <a:pt x="30277" y="2361"/>
                    </a:lnTo>
                    <a:cubicBezTo>
                      <a:pt x="27612" y="3408"/>
                      <a:pt x="24947" y="4170"/>
                      <a:pt x="22091" y="4550"/>
                    </a:cubicBezTo>
                    <a:lnTo>
                      <a:pt x="25899" y="4075"/>
                    </a:lnTo>
                    <a:cubicBezTo>
                      <a:pt x="22662" y="4455"/>
                      <a:pt x="19520" y="4646"/>
                      <a:pt x="16284" y="4170"/>
                    </a:cubicBezTo>
                    <a:lnTo>
                      <a:pt x="19996" y="4646"/>
                    </a:lnTo>
                    <a:cubicBezTo>
                      <a:pt x="19044" y="4550"/>
                      <a:pt x="18092" y="4360"/>
                      <a:pt x="17236" y="4170"/>
                    </a:cubicBezTo>
                    <a:lnTo>
                      <a:pt x="20472" y="29109"/>
                    </a:lnTo>
                    <a:cubicBezTo>
                      <a:pt x="21519" y="28538"/>
                      <a:pt x="22567" y="28062"/>
                      <a:pt x="23709" y="27586"/>
                    </a:cubicBezTo>
                    <a:lnTo>
                      <a:pt x="20472" y="28919"/>
                    </a:lnTo>
                    <a:cubicBezTo>
                      <a:pt x="25232" y="26920"/>
                      <a:pt x="30277" y="25683"/>
                      <a:pt x="35418" y="24921"/>
                    </a:cubicBezTo>
                    <a:lnTo>
                      <a:pt x="32086" y="25397"/>
                    </a:lnTo>
                    <a:cubicBezTo>
                      <a:pt x="36846" y="24731"/>
                      <a:pt x="41606" y="24731"/>
                      <a:pt x="46366" y="25397"/>
                    </a:cubicBezTo>
                    <a:lnTo>
                      <a:pt x="43415" y="25016"/>
                    </a:lnTo>
                    <a:cubicBezTo>
                      <a:pt x="43415" y="25016"/>
                      <a:pt x="44176" y="25111"/>
                      <a:pt x="44652" y="25207"/>
                    </a:cubicBezTo>
                    <a:cubicBezTo>
                      <a:pt x="47698" y="25683"/>
                      <a:pt x="50364" y="25683"/>
                      <a:pt x="53125" y="24064"/>
                    </a:cubicBezTo>
                    <a:cubicBezTo>
                      <a:pt x="55409" y="22732"/>
                      <a:pt x="57599" y="20066"/>
                      <a:pt x="58170" y="17496"/>
                    </a:cubicBezTo>
                    <a:cubicBezTo>
                      <a:pt x="59598" y="11309"/>
                      <a:pt x="56266" y="5978"/>
                      <a:pt x="50459" y="3884"/>
                    </a:cubicBezTo>
                    <a:lnTo>
                      <a:pt x="50459" y="388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7" name="Google Shape;667;p9"/>
              <p:cNvSpPr/>
              <p:nvPr/>
            </p:nvSpPr>
            <p:spPr>
              <a:xfrm>
                <a:off x="4433457" y="5102869"/>
                <a:ext cx="25738" cy="62302"/>
              </a:xfrm>
              <a:custGeom>
                <a:avLst/>
                <a:gdLst/>
                <a:ahLst/>
                <a:cxnLst/>
                <a:rect l="l" t="t" r="r" b="b"/>
                <a:pathLst>
                  <a:path w="25738" h="62302" extrusionOk="0">
                    <a:moveTo>
                      <a:pt x="12600" y="3564"/>
                    </a:moveTo>
                    <a:cubicBezTo>
                      <a:pt x="4033" y="18604"/>
                      <a:pt x="-442" y="35929"/>
                      <a:pt x="34" y="53253"/>
                    </a:cubicBezTo>
                    <a:cubicBezTo>
                      <a:pt x="130" y="58013"/>
                      <a:pt x="4128" y="62487"/>
                      <a:pt x="9078" y="62297"/>
                    </a:cubicBezTo>
                    <a:cubicBezTo>
                      <a:pt x="13552" y="62106"/>
                      <a:pt x="18598" y="58298"/>
                      <a:pt x="18122" y="53253"/>
                    </a:cubicBezTo>
                    <a:cubicBezTo>
                      <a:pt x="17741" y="49446"/>
                      <a:pt x="17551" y="45543"/>
                      <a:pt x="17646" y="41736"/>
                    </a:cubicBezTo>
                    <a:cubicBezTo>
                      <a:pt x="17646" y="39832"/>
                      <a:pt x="17836" y="37928"/>
                      <a:pt x="18027" y="36024"/>
                    </a:cubicBezTo>
                    <a:cubicBezTo>
                      <a:pt x="18027" y="35453"/>
                      <a:pt x="18122" y="34977"/>
                      <a:pt x="18217" y="34406"/>
                    </a:cubicBezTo>
                    <a:cubicBezTo>
                      <a:pt x="18312" y="33454"/>
                      <a:pt x="18312" y="33359"/>
                      <a:pt x="18217" y="33835"/>
                    </a:cubicBezTo>
                    <a:cubicBezTo>
                      <a:pt x="18217" y="34406"/>
                      <a:pt x="18217" y="34215"/>
                      <a:pt x="18217" y="33263"/>
                    </a:cubicBezTo>
                    <a:cubicBezTo>
                      <a:pt x="18217" y="32692"/>
                      <a:pt x="18407" y="32217"/>
                      <a:pt x="18503" y="31645"/>
                    </a:cubicBezTo>
                    <a:cubicBezTo>
                      <a:pt x="19169" y="27838"/>
                      <a:pt x="20026" y="24125"/>
                      <a:pt x="21168" y="20413"/>
                    </a:cubicBezTo>
                    <a:cubicBezTo>
                      <a:pt x="22310" y="16701"/>
                      <a:pt x="23453" y="13750"/>
                      <a:pt x="24881" y="10704"/>
                    </a:cubicBezTo>
                    <a:cubicBezTo>
                      <a:pt x="26499" y="7372"/>
                      <a:pt x="25928" y="2803"/>
                      <a:pt x="22310" y="899"/>
                    </a:cubicBezTo>
                    <a:cubicBezTo>
                      <a:pt x="18883" y="-910"/>
                      <a:pt x="14504" y="42"/>
                      <a:pt x="12505" y="3469"/>
                    </a:cubicBezTo>
                    <a:lnTo>
                      <a:pt x="12505" y="3469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8" name="Google Shape;668;p9"/>
              <p:cNvSpPr/>
              <p:nvPr/>
            </p:nvSpPr>
            <p:spPr>
              <a:xfrm>
                <a:off x="4430943" y="5318742"/>
                <a:ext cx="22301" cy="44675"/>
              </a:xfrm>
              <a:custGeom>
                <a:avLst/>
                <a:gdLst/>
                <a:ahLst/>
                <a:cxnLst/>
                <a:rect l="l" t="t" r="r" b="b"/>
                <a:pathLst>
                  <a:path w="22301" h="44675" extrusionOk="0">
                    <a:moveTo>
                      <a:pt x="264" y="8056"/>
                    </a:moveTo>
                    <a:cubicBezTo>
                      <a:pt x="3500" y="18717"/>
                      <a:pt x="6737" y="29378"/>
                      <a:pt x="9974" y="40040"/>
                    </a:cubicBezTo>
                    <a:cubicBezTo>
                      <a:pt x="10926" y="43181"/>
                      <a:pt x="14353" y="45466"/>
                      <a:pt x="17685" y="44419"/>
                    </a:cubicBezTo>
                    <a:cubicBezTo>
                      <a:pt x="21017" y="43371"/>
                      <a:pt x="23016" y="40135"/>
                      <a:pt x="22064" y="36708"/>
                    </a:cubicBezTo>
                    <a:cubicBezTo>
                      <a:pt x="18922" y="26047"/>
                      <a:pt x="15685" y="15386"/>
                      <a:pt x="12544" y="4724"/>
                    </a:cubicBezTo>
                    <a:cubicBezTo>
                      <a:pt x="11592" y="1583"/>
                      <a:pt x="8070" y="-797"/>
                      <a:pt x="4738" y="250"/>
                    </a:cubicBezTo>
                    <a:cubicBezTo>
                      <a:pt x="1406" y="1298"/>
                      <a:pt x="-783" y="4629"/>
                      <a:pt x="264" y="8056"/>
                    </a:cubicBezTo>
                    <a:lnTo>
                      <a:pt x="264" y="80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9" name="Google Shape;669;p9"/>
              <p:cNvSpPr/>
              <p:nvPr/>
            </p:nvSpPr>
            <p:spPr>
              <a:xfrm>
                <a:off x="4456503" y="5455455"/>
                <a:ext cx="25997" cy="48371"/>
              </a:xfrm>
              <a:custGeom>
                <a:avLst/>
                <a:gdLst/>
                <a:ahLst/>
                <a:cxnLst/>
                <a:rect l="l" t="t" r="r" b="b"/>
                <a:pathLst>
                  <a:path w="25997" h="48371" extrusionOk="0">
                    <a:moveTo>
                      <a:pt x="312" y="10129"/>
                    </a:moveTo>
                    <a:cubicBezTo>
                      <a:pt x="3358" y="20791"/>
                      <a:pt x="6404" y="31547"/>
                      <a:pt x="9546" y="42208"/>
                    </a:cubicBezTo>
                    <a:cubicBezTo>
                      <a:pt x="10783" y="46397"/>
                      <a:pt x="15543" y="49443"/>
                      <a:pt x="19827" y="48015"/>
                    </a:cubicBezTo>
                    <a:cubicBezTo>
                      <a:pt x="24111" y="46587"/>
                      <a:pt x="27062" y="42208"/>
                      <a:pt x="25634" y="37734"/>
                    </a:cubicBezTo>
                    <a:cubicBezTo>
                      <a:pt x="22302" y="27073"/>
                      <a:pt x="18875" y="16507"/>
                      <a:pt x="15543" y="5846"/>
                    </a:cubicBezTo>
                    <a:cubicBezTo>
                      <a:pt x="14306" y="1943"/>
                      <a:pt x="10022" y="-1008"/>
                      <a:pt x="5833" y="325"/>
                    </a:cubicBezTo>
                    <a:cubicBezTo>
                      <a:pt x="1645" y="1657"/>
                      <a:pt x="-926" y="5846"/>
                      <a:pt x="312" y="10034"/>
                    </a:cubicBezTo>
                    <a:lnTo>
                      <a:pt x="312" y="1003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0" name="Google Shape;670;p9"/>
              <p:cNvSpPr/>
              <p:nvPr/>
            </p:nvSpPr>
            <p:spPr>
              <a:xfrm>
                <a:off x="4555259" y="5620780"/>
                <a:ext cx="53609" cy="42492"/>
              </a:xfrm>
              <a:custGeom>
                <a:avLst/>
                <a:gdLst/>
                <a:ahLst/>
                <a:cxnLst/>
                <a:rect l="l" t="t" r="r" b="b"/>
                <a:pathLst>
                  <a:path w="53609" h="42492" extrusionOk="0">
                    <a:moveTo>
                      <a:pt x="4654" y="11767"/>
                    </a:moveTo>
                    <a:cubicBezTo>
                      <a:pt x="6558" y="12338"/>
                      <a:pt x="8557" y="13004"/>
                      <a:pt x="10365" y="13766"/>
                    </a:cubicBezTo>
                    <a:cubicBezTo>
                      <a:pt x="9509" y="13385"/>
                      <a:pt x="10365" y="13766"/>
                      <a:pt x="10841" y="13956"/>
                    </a:cubicBezTo>
                    <a:cubicBezTo>
                      <a:pt x="11317" y="14146"/>
                      <a:pt x="11793" y="14337"/>
                      <a:pt x="12174" y="14622"/>
                    </a:cubicBezTo>
                    <a:cubicBezTo>
                      <a:pt x="13126" y="15098"/>
                      <a:pt x="13983" y="15479"/>
                      <a:pt x="14840" y="15955"/>
                    </a:cubicBezTo>
                    <a:cubicBezTo>
                      <a:pt x="16553" y="16907"/>
                      <a:pt x="18171" y="17859"/>
                      <a:pt x="19790" y="18906"/>
                    </a:cubicBezTo>
                    <a:cubicBezTo>
                      <a:pt x="20647" y="19477"/>
                      <a:pt x="21503" y="20048"/>
                      <a:pt x="22265" y="20619"/>
                    </a:cubicBezTo>
                    <a:cubicBezTo>
                      <a:pt x="22646" y="20905"/>
                      <a:pt x="23122" y="21191"/>
                      <a:pt x="23502" y="21571"/>
                    </a:cubicBezTo>
                    <a:cubicBezTo>
                      <a:pt x="22741" y="21000"/>
                      <a:pt x="23217" y="21381"/>
                      <a:pt x="23693" y="21762"/>
                    </a:cubicBezTo>
                    <a:cubicBezTo>
                      <a:pt x="26739" y="24236"/>
                      <a:pt x="29595" y="26997"/>
                      <a:pt x="32260" y="29853"/>
                    </a:cubicBezTo>
                    <a:cubicBezTo>
                      <a:pt x="32927" y="30614"/>
                      <a:pt x="33593" y="31376"/>
                      <a:pt x="34260" y="32137"/>
                    </a:cubicBezTo>
                    <a:cubicBezTo>
                      <a:pt x="34545" y="32423"/>
                      <a:pt x="34736" y="32804"/>
                      <a:pt x="35021" y="33089"/>
                    </a:cubicBezTo>
                    <a:cubicBezTo>
                      <a:pt x="33784" y="31661"/>
                      <a:pt x="35021" y="33184"/>
                      <a:pt x="35307" y="33470"/>
                    </a:cubicBezTo>
                    <a:cubicBezTo>
                      <a:pt x="36544" y="35088"/>
                      <a:pt x="37592" y="36802"/>
                      <a:pt x="38639" y="38515"/>
                    </a:cubicBezTo>
                    <a:cubicBezTo>
                      <a:pt x="40828" y="42132"/>
                      <a:pt x="45969" y="43750"/>
                      <a:pt x="49586" y="41371"/>
                    </a:cubicBezTo>
                    <a:cubicBezTo>
                      <a:pt x="53013" y="39181"/>
                      <a:pt x="55012" y="34136"/>
                      <a:pt x="52442" y="30424"/>
                    </a:cubicBezTo>
                    <a:cubicBezTo>
                      <a:pt x="41971" y="14908"/>
                      <a:pt x="26073" y="3866"/>
                      <a:pt x="7605" y="153"/>
                    </a:cubicBezTo>
                    <a:cubicBezTo>
                      <a:pt x="4558" y="-513"/>
                      <a:pt x="941" y="1010"/>
                      <a:pt x="179" y="4342"/>
                    </a:cubicBezTo>
                    <a:cubicBezTo>
                      <a:pt x="-582" y="7673"/>
                      <a:pt x="1131" y="10720"/>
                      <a:pt x="4368" y="11767"/>
                    </a:cubicBezTo>
                    <a:lnTo>
                      <a:pt x="4368" y="1176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1" name="Google Shape;671;p9"/>
              <p:cNvSpPr/>
              <p:nvPr/>
            </p:nvSpPr>
            <p:spPr>
              <a:xfrm>
                <a:off x="4720462" y="5694998"/>
                <a:ext cx="45997" cy="19676"/>
              </a:xfrm>
              <a:custGeom>
                <a:avLst/>
                <a:gdLst/>
                <a:ahLst/>
                <a:cxnLst/>
                <a:rect l="l" t="t" r="r" b="b"/>
                <a:pathLst>
                  <a:path w="45997" h="19676" extrusionOk="0">
                    <a:moveTo>
                      <a:pt x="3093" y="11131"/>
                    </a:moveTo>
                    <a:cubicBezTo>
                      <a:pt x="13850" y="19127"/>
                      <a:pt x="28415" y="21602"/>
                      <a:pt x="41267" y="18175"/>
                    </a:cubicBezTo>
                    <a:cubicBezTo>
                      <a:pt x="44503" y="17318"/>
                      <a:pt x="46788" y="13606"/>
                      <a:pt x="45741" y="10370"/>
                    </a:cubicBezTo>
                    <a:cubicBezTo>
                      <a:pt x="44694" y="7133"/>
                      <a:pt x="41362" y="4944"/>
                      <a:pt x="37935" y="5896"/>
                    </a:cubicBezTo>
                    <a:cubicBezTo>
                      <a:pt x="36602" y="6276"/>
                      <a:pt x="35174" y="6562"/>
                      <a:pt x="33746" y="6847"/>
                    </a:cubicBezTo>
                    <a:cubicBezTo>
                      <a:pt x="32985" y="6943"/>
                      <a:pt x="33080" y="6943"/>
                      <a:pt x="33746" y="6847"/>
                    </a:cubicBezTo>
                    <a:cubicBezTo>
                      <a:pt x="33365" y="6847"/>
                      <a:pt x="33080" y="6847"/>
                      <a:pt x="32699" y="6943"/>
                    </a:cubicBezTo>
                    <a:cubicBezTo>
                      <a:pt x="32033" y="6943"/>
                      <a:pt x="31271" y="7038"/>
                      <a:pt x="30605" y="7133"/>
                    </a:cubicBezTo>
                    <a:cubicBezTo>
                      <a:pt x="29177" y="7133"/>
                      <a:pt x="27749" y="7133"/>
                      <a:pt x="26321" y="7133"/>
                    </a:cubicBezTo>
                    <a:cubicBezTo>
                      <a:pt x="25654" y="7133"/>
                      <a:pt x="24893" y="7038"/>
                      <a:pt x="24227" y="6943"/>
                    </a:cubicBezTo>
                    <a:cubicBezTo>
                      <a:pt x="25750" y="7133"/>
                      <a:pt x="23846" y="6943"/>
                      <a:pt x="23465" y="6847"/>
                    </a:cubicBezTo>
                    <a:cubicBezTo>
                      <a:pt x="20800" y="6371"/>
                      <a:pt x="18134" y="5610"/>
                      <a:pt x="15564" y="4563"/>
                    </a:cubicBezTo>
                    <a:cubicBezTo>
                      <a:pt x="16801" y="5134"/>
                      <a:pt x="14802" y="4182"/>
                      <a:pt x="14612" y="4087"/>
                    </a:cubicBezTo>
                    <a:cubicBezTo>
                      <a:pt x="13945" y="3801"/>
                      <a:pt x="13374" y="3421"/>
                      <a:pt x="12708" y="3135"/>
                    </a:cubicBezTo>
                    <a:cubicBezTo>
                      <a:pt x="11470" y="2469"/>
                      <a:pt x="10233" y="1707"/>
                      <a:pt x="9090" y="851"/>
                    </a:cubicBezTo>
                    <a:cubicBezTo>
                      <a:pt x="6520" y="-958"/>
                      <a:pt x="2236" y="279"/>
                      <a:pt x="808" y="3040"/>
                    </a:cubicBezTo>
                    <a:cubicBezTo>
                      <a:pt x="-905" y="6181"/>
                      <a:pt x="237" y="9227"/>
                      <a:pt x="2998" y="11321"/>
                    </a:cubicBezTo>
                    <a:lnTo>
                      <a:pt x="2998" y="1132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2" name="Google Shape;672;p9"/>
              <p:cNvSpPr/>
              <p:nvPr/>
            </p:nvSpPr>
            <p:spPr>
              <a:xfrm>
                <a:off x="4899246" y="5706045"/>
                <a:ext cx="35685" cy="17581"/>
              </a:xfrm>
              <a:custGeom>
                <a:avLst/>
                <a:gdLst/>
                <a:ahLst/>
                <a:cxnLst/>
                <a:rect l="l" t="t" r="r" b="b"/>
                <a:pathLst>
                  <a:path w="35685" h="17581" extrusionOk="0">
                    <a:moveTo>
                      <a:pt x="7847" y="17409"/>
                    </a:moveTo>
                    <a:cubicBezTo>
                      <a:pt x="15653" y="15505"/>
                      <a:pt x="23459" y="13696"/>
                      <a:pt x="31265" y="11793"/>
                    </a:cubicBezTo>
                    <a:cubicBezTo>
                      <a:pt x="34312" y="11031"/>
                      <a:pt x="36406" y="7414"/>
                      <a:pt x="35454" y="4368"/>
                    </a:cubicBezTo>
                    <a:cubicBezTo>
                      <a:pt x="34407" y="1131"/>
                      <a:pt x="31361" y="-582"/>
                      <a:pt x="28029" y="179"/>
                    </a:cubicBezTo>
                    <a:cubicBezTo>
                      <a:pt x="20223" y="1988"/>
                      <a:pt x="12416" y="3796"/>
                      <a:pt x="4515" y="5605"/>
                    </a:cubicBezTo>
                    <a:cubicBezTo>
                      <a:pt x="1374" y="6367"/>
                      <a:pt x="-721" y="10079"/>
                      <a:pt x="231" y="13125"/>
                    </a:cubicBezTo>
                    <a:cubicBezTo>
                      <a:pt x="1279" y="16362"/>
                      <a:pt x="4420" y="18170"/>
                      <a:pt x="7752" y="17409"/>
                    </a:cubicBezTo>
                    <a:lnTo>
                      <a:pt x="7752" y="17409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3" name="Google Shape;673;p9"/>
              <p:cNvSpPr/>
              <p:nvPr/>
            </p:nvSpPr>
            <p:spPr>
              <a:xfrm>
                <a:off x="5051100" y="5682582"/>
                <a:ext cx="34439" cy="16507"/>
              </a:xfrm>
              <a:custGeom>
                <a:avLst/>
                <a:gdLst/>
                <a:ahLst/>
                <a:cxnLst/>
                <a:rect l="l" t="t" r="r" b="b"/>
                <a:pathLst>
                  <a:path w="34439" h="16507" extrusionOk="0">
                    <a:moveTo>
                      <a:pt x="6308" y="16408"/>
                    </a:moveTo>
                    <a:cubicBezTo>
                      <a:pt x="14210" y="14885"/>
                      <a:pt x="22111" y="13362"/>
                      <a:pt x="30012" y="11839"/>
                    </a:cubicBezTo>
                    <a:cubicBezTo>
                      <a:pt x="33154" y="11267"/>
                      <a:pt x="35153" y="7365"/>
                      <a:pt x="34201" y="4414"/>
                    </a:cubicBezTo>
                    <a:cubicBezTo>
                      <a:pt x="33249" y="1463"/>
                      <a:pt x="30012" y="-726"/>
                      <a:pt x="26776" y="225"/>
                    </a:cubicBezTo>
                    <a:cubicBezTo>
                      <a:pt x="19065" y="2510"/>
                      <a:pt x="11354" y="4699"/>
                      <a:pt x="3643" y="6984"/>
                    </a:cubicBezTo>
                    <a:cubicBezTo>
                      <a:pt x="1168" y="7745"/>
                      <a:pt x="-641" y="10506"/>
                      <a:pt x="216" y="12981"/>
                    </a:cubicBezTo>
                    <a:cubicBezTo>
                      <a:pt x="1073" y="15646"/>
                      <a:pt x="3548" y="16884"/>
                      <a:pt x="6213" y="16408"/>
                    </a:cubicBezTo>
                    <a:lnTo>
                      <a:pt x="6213" y="1640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4" name="Google Shape;674;p9"/>
              <p:cNvSpPr/>
              <p:nvPr/>
            </p:nvSpPr>
            <p:spPr>
              <a:xfrm>
                <a:off x="5174005" y="5587612"/>
                <a:ext cx="26482" cy="25903"/>
              </a:xfrm>
              <a:custGeom>
                <a:avLst/>
                <a:gdLst/>
                <a:ahLst/>
                <a:cxnLst/>
                <a:rect l="l" t="t" r="r" b="b"/>
                <a:pathLst>
                  <a:path w="26482" h="25903" extrusionOk="0">
                    <a:moveTo>
                      <a:pt x="13441" y="23517"/>
                    </a:moveTo>
                    <a:lnTo>
                      <a:pt x="24198" y="13142"/>
                    </a:lnTo>
                    <a:cubicBezTo>
                      <a:pt x="25626" y="11809"/>
                      <a:pt x="26483" y="9620"/>
                      <a:pt x="26483" y="7716"/>
                    </a:cubicBezTo>
                    <a:cubicBezTo>
                      <a:pt x="26483" y="5812"/>
                      <a:pt x="25626" y="3528"/>
                      <a:pt x="24198" y="2290"/>
                    </a:cubicBezTo>
                    <a:cubicBezTo>
                      <a:pt x="22770" y="1053"/>
                      <a:pt x="20771" y="-89"/>
                      <a:pt x="18772" y="6"/>
                    </a:cubicBezTo>
                    <a:cubicBezTo>
                      <a:pt x="16773" y="101"/>
                      <a:pt x="14869" y="862"/>
                      <a:pt x="13346" y="2290"/>
                    </a:cubicBezTo>
                    <a:lnTo>
                      <a:pt x="2303" y="12380"/>
                    </a:lnTo>
                    <a:cubicBezTo>
                      <a:pt x="1541" y="13142"/>
                      <a:pt x="970" y="13903"/>
                      <a:pt x="685" y="14950"/>
                    </a:cubicBezTo>
                    <a:cubicBezTo>
                      <a:pt x="209" y="15902"/>
                      <a:pt x="-77" y="16949"/>
                      <a:pt x="18" y="17997"/>
                    </a:cubicBezTo>
                    <a:cubicBezTo>
                      <a:pt x="18" y="19043"/>
                      <a:pt x="209" y="20091"/>
                      <a:pt x="685" y="21043"/>
                    </a:cubicBezTo>
                    <a:cubicBezTo>
                      <a:pt x="970" y="21994"/>
                      <a:pt x="1541" y="22851"/>
                      <a:pt x="2303" y="23613"/>
                    </a:cubicBezTo>
                    <a:cubicBezTo>
                      <a:pt x="3826" y="25040"/>
                      <a:pt x="5825" y="25992"/>
                      <a:pt x="7920" y="25897"/>
                    </a:cubicBezTo>
                    <a:cubicBezTo>
                      <a:pt x="10014" y="25802"/>
                      <a:pt x="12013" y="25040"/>
                      <a:pt x="13536" y="23613"/>
                    </a:cubicBezTo>
                    <a:lnTo>
                      <a:pt x="13536" y="2361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5" name="Google Shape;675;p9"/>
              <p:cNvSpPr/>
              <p:nvPr/>
            </p:nvSpPr>
            <p:spPr>
              <a:xfrm>
                <a:off x="5215794" y="5463579"/>
                <a:ext cx="16965" cy="30092"/>
              </a:xfrm>
              <a:custGeom>
                <a:avLst/>
                <a:gdLst/>
                <a:ahLst/>
                <a:cxnLst/>
                <a:rect l="l" t="t" r="r" b="b"/>
                <a:pathLst>
                  <a:path w="16965" h="30092" extrusionOk="0">
                    <a:moveTo>
                      <a:pt x="16966" y="22281"/>
                    </a:moveTo>
                    <a:cubicBezTo>
                      <a:pt x="16299" y="17331"/>
                      <a:pt x="15728" y="12381"/>
                      <a:pt x="15062" y="7431"/>
                    </a:cubicBezTo>
                    <a:cubicBezTo>
                      <a:pt x="15062" y="6384"/>
                      <a:pt x="14872" y="5432"/>
                      <a:pt x="14396" y="4576"/>
                    </a:cubicBezTo>
                    <a:cubicBezTo>
                      <a:pt x="14110" y="3624"/>
                      <a:pt x="13539" y="2862"/>
                      <a:pt x="12872" y="2196"/>
                    </a:cubicBezTo>
                    <a:cubicBezTo>
                      <a:pt x="11540" y="863"/>
                      <a:pt x="9445" y="-88"/>
                      <a:pt x="7541" y="7"/>
                    </a:cubicBezTo>
                    <a:cubicBezTo>
                      <a:pt x="5638" y="102"/>
                      <a:pt x="3638" y="768"/>
                      <a:pt x="2210" y="2196"/>
                    </a:cubicBezTo>
                    <a:cubicBezTo>
                      <a:pt x="973" y="3529"/>
                      <a:pt x="-169" y="5528"/>
                      <a:pt x="21" y="7527"/>
                    </a:cubicBezTo>
                    <a:cubicBezTo>
                      <a:pt x="497" y="12476"/>
                      <a:pt x="973" y="17426"/>
                      <a:pt x="1449" y="22376"/>
                    </a:cubicBezTo>
                    <a:cubicBezTo>
                      <a:pt x="1449" y="23423"/>
                      <a:pt x="1639" y="24470"/>
                      <a:pt x="2115" y="25327"/>
                    </a:cubicBezTo>
                    <a:cubicBezTo>
                      <a:pt x="2401" y="26279"/>
                      <a:pt x="2972" y="27136"/>
                      <a:pt x="3734" y="27802"/>
                    </a:cubicBezTo>
                    <a:cubicBezTo>
                      <a:pt x="5066" y="29135"/>
                      <a:pt x="7256" y="30182"/>
                      <a:pt x="9160" y="30087"/>
                    </a:cubicBezTo>
                    <a:cubicBezTo>
                      <a:pt x="11064" y="29992"/>
                      <a:pt x="13253" y="29325"/>
                      <a:pt x="14586" y="27802"/>
                    </a:cubicBezTo>
                    <a:cubicBezTo>
                      <a:pt x="15823" y="26374"/>
                      <a:pt x="17061" y="24375"/>
                      <a:pt x="16871" y="22376"/>
                    </a:cubicBezTo>
                    <a:lnTo>
                      <a:pt x="16871" y="2237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6" name="Google Shape;676;p9"/>
              <p:cNvSpPr/>
              <p:nvPr/>
            </p:nvSpPr>
            <p:spPr>
              <a:xfrm>
                <a:off x="5147480" y="5337740"/>
                <a:ext cx="26420" cy="41805"/>
              </a:xfrm>
              <a:custGeom>
                <a:avLst/>
                <a:gdLst/>
                <a:ahLst/>
                <a:cxnLst/>
                <a:rect l="l" t="t" r="r" b="b"/>
                <a:pathLst>
                  <a:path w="26420" h="41805" extrusionOk="0">
                    <a:moveTo>
                      <a:pt x="25973" y="36272"/>
                    </a:moveTo>
                    <a:cubicBezTo>
                      <a:pt x="26829" y="30085"/>
                      <a:pt x="26544" y="23707"/>
                      <a:pt x="24354" y="17805"/>
                    </a:cubicBezTo>
                    <a:cubicBezTo>
                      <a:pt x="22165" y="11903"/>
                      <a:pt x="18738" y="6478"/>
                      <a:pt x="13978" y="2385"/>
                    </a:cubicBezTo>
                    <a:cubicBezTo>
                      <a:pt x="12264" y="861"/>
                      <a:pt x="10456" y="100"/>
                      <a:pt x="8171" y="5"/>
                    </a:cubicBezTo>
                    <a:cubicBezTo>
                      <a:pt x="5601" y="-90"/>
                      <a:pt x="3221" y="1242"/>
                      <a:pt x="1697" y="3241"/>
                    </a:cubicBezTo>
                    <a:cubicBezTo>
                      <a:pt x="270" y="5050"/>
                      <a:pt x="-206" y="7049"/>
                      <a:pt x="79" y="9333"/>
                    </a:cubicBezTo>
                    <a:cubicBezTo>
                      <a:pt x="460" y="12094"/>
                      <a:pt x="1888" y="13712"/>
                      <a:pt x="3982" y="15330"/>
                    </a:cubicBezTo>
                    <a:lnTo>
                      <a:pt x="4268" y="15616"/>
                    </a:lnTo>
                    <a:lnTo>
                      <a:pt x="2554" y="14283"/>
                    </a:lnTo>
                    <a:cubicBezTo>
                      <a:pt x="4458" y="15806"/>
                      <a:pt x="6077" y="17520"/>
                      <a:pt x="7600" y="19328"/>
                    </a:cubicBezTo>
                    <a:lnTo>
                      <a:pt x="6362" y="17710"/>
                    </a:lnTo>
                    <a:cubicBezTo>
                      <a:pt x="7885" y="19709"/>
                      <a:pt x="9123" y="21899"/>
                      <a:pt x="10170" y="24183"/>
                    </a:cubicBezTo>
                    <a:lnTo>
                      <a:pt x="9408" y="22279"/>
                    </a:lnTo>
                    <a:cubicBezTo>
                      <a:pt x="10456" y="24754"/>
                      <a:pt x="11122" y="27324"/>
                      <a:pt x="11503" y="29894"/>
                    </a:cubicBezTo>
                    <a:lnTo>
                      <a:pt x="11217" y="27896"/>
                    </a:lnTo>
                    <a:cubicBezTo>
                      <a:pt x="11503" y="29990"/>
                      <a:pt x="11503" y="32084"/>
                      <a:pt x="11312" y="34273"/>
                    </a:cubicBezTo>
                    <a:cubicBezTo>
                      <a:pt x="11122" y="35986"/>
                      <a:pt x="12264" y="38366"/>
                      <a:pt x="13502" y="39604"/>
                    </a:cubicBezTo>
                    <a:cubicBezTo>
                      <a:pt x="14739" y="40841"/>
                      <a:pt x="16167" y="41412"/>
                      <a:pt x="17786" y="41698"/>
                    </a:cubicBezTo>
                    <a:cubicBezTo>
                      <a:pt x="19404" y="41983"/>
                      <a:pt x="21118" y="41698"/>
                      <a:pt x="22545" y="40841"/>
                    </a:cubicBezTo>
                    <a:cubicBezTo>
                      <a:pt x="24069" y="39889"/>
                      <a:pt x="25687" y="38271"/>
                      <a:pt x="25973" y="36367"/>
                    </a:cubicBezTo>
                    <a:lnTo>
                      <a:pt x="25973" y="3636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7" name="Google Shape;677;p9"/>
              <p:cNvSpPr/>
              <p:nvPr/>
            </p:nvSpPr>
            <p:spPr>
              <a:xfrm>
                <a:off x="5055879" y="5218186"/>
                <a:ext cx="33724" cy="30175"/>
              </a:xfrm>
              <a:custGeom>
                <a:avLst/>
                <a:gdLst/>
                <a:ahLst/>
                <a:cxnLst/>
                <a:rect l="l" t="t" r="r" b="b"/>
                <a:pathLst>
                  <a:path w="33724" h="30175" extrusionOk="0">
                    <a:moveTo>
                      <a:pt x="31135" y="15421"/>
                    </a:moveTo>
                    <a:cubicBezTo>
                      <a:pt x="25613" y="11137"/>
                      <a:pt x="19997" y="6759"/>
                      <a:pt x="14475" y="2475"/>
                    </a:cubicBezTo>
                    <a:cubicBezTo>
                      <a:pt x="13714" y="1618"/>
                      <a:pt x="12762" y="1047"/>
                      <a:pt x="11715" y="762"/>
                    </a:cubicBezTo>
                    <a:cubicBezTo>
                      <a:pt x="10667" y="191"/>
                      <a:pt x="9620" y="0"/>
                      <a:pt x="8478" y="0"/>
                    </a:cubicBezTo>
                    <a:cubicBezTo>
                      <a:pt x="6384" y="0"/>
                      <a:pt x="3908" y="952"/>
                      <a:pt x="2481" y="2475"/>
                    </a:cubicBezTo>
                    <a:cubicBezTo>
                      <a:pt x="1053" y="3998"/>
                      <a:pt x="-90" y="6187"/>
                      <a:pt x="6" y="8472"/>
                    </a:cubicBezTo>
                    <a:cubicBezTo>
                      <a:pt x="6" y="10566"/>
                      <a:pt x="767" y="13136"/>
                      <a:pt x="2481" y="14469"/>
                    </a:cubicBezTo>
                    <a:cubicBezTo>
                      <a:pt x="8002" y="18848"/>
                      <a:pt x="13523" y="23226"/>
                      <a:pt x="19045" y="27605"/>
                    </a:cubicBezTo>
                    <a:cubicBezTo>
                      <a:pt x="19806" y="28462"/>
                      <a:pt x="20758" y="29033"/>
                      <a:pt x="21805" y="29414"/>
                    </a:cubicBezTo>
                    <a:cubicBezTo>
                      <a:pt x="22853" y="29985"/>
                      <a:pt x="23900" y="30175"/>
                      <a:pt x="25137" y="30175"/>
                    </a:cubicBezTo>
                    <a:cubicBezTo>
                      <a:pt x="27232" y="30175"/>
                      <a:pt x="29802" y="29223"/>
                      <a:pt x="31230" y="27700"/>
                    </a:cubicBezTo>
                    <a:cubicBezTo>
                      <a:pt x="32658" y="26177"/>
                      <a:pt x="33895" y="23893"/>
                      <a:pt x="33705" y="21608"/>
                    </a:cubicBezTo>
                    <a:cubicBezTo>
                      <a:pt x="33705" y="19514"/>
                      <a:pt x="32943" y="16849"/>
                      <a:pt x="31230" y="15516"/>
                    </a:cubicBezTo>
                    <a:lnTo>
                      <a:pt x="31230" y="1551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8" name="Google Shape;678;p9"/>
              <p:cNvSpPr/>
              <p:nvPr/>
            </p:nvSpPr>
            <p:spPr>
              <a:xfrm>
                <a:off x="4965793" y="5133595"/>
                <a:ext cx="20817" cy="18155"/>
              </a:xfrm>
              <a:custGeom>
                <a:avLst/>
                <a:gdLst/>
                <a:ahLst/>
                <a:cxnLst/>
                <a:rect l="l" t="t" r="r" b="b"/>
                <a:pathLst>
                  <a:path w="20817" h="18155" extrusionOk="0">
                    <a:moveTo>
                      <a:pt x="20313" y="15198"/>
                    </a:moveTo>
                    <a:cubicBezTo>
                      <a:pt x="15173" y="10438"/>
                      <a:pt x="10032" y="5583"/>
                      <a:pt x="4891" y="824"/>
                    </a:cubicBezTo>
                    <a:cubicBezTo>
                      <a:pt x="3654" y="-318"/>
                      <a:pt x="1655" y="-318"/>
                      <a:pt x="608" y="1110"/>
                    </a:cubicBezTo>
                    <a:cubicBezTo>
                      <a:pt x="-535" y="2537"/>
                      <a:pt x="37" y="4346"/>
                      <a:pt x="1464" y="5393"/>
                    </a:cubicBezTo>
                    <a:cubicBezTo>
                      <a:pt x="7081" y="9581"/>
                      <a:pt x="12698" y="13675"/>
                      <a:pt x="18314" y="17863"/>
                    </a:cubicBezTo>
                    <a:cubicBezTo>
                      <a:pt x="19837" y="19005"/>
                      <a:pt x="21741" y="16530"/>
                      <a:pt x="20313" y="15198"/>
                    </a:cubicBezTo>
                    <a:lnTo>
                      <a:pt x="20313" y="1519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9" name="Google Shape;679;p9"/>
              <p:cNvSpPr/>
              <p:nvPr/>
            </p:nvSpPr>
            <p:spPr>
              <a:xfrm>
                <a:off x="4838299" y="5049578"/>
                <a:ext cx="39512" cy="19707"/>
              </a:xfrm>
              <a:custGeom>
                <a:avLst/>
                <a:gdLst/>
                <a:ahLst/>
                <a:cxnLst/>
                <a:rect l="l" t="t" r="r" b="b"/>
                <a:pathLst>
                  <a:path w="39512" h="19707" extrusionOk="0">
                    <a:moveTo>
                      <a:pt x="36713" y="12212"/>
                    </a:moveTo>
                    <a:cubicBezTo>
                      <a:pt x="26337" y="8214"/>
                      <a:pt x="15865" y="4216"/>
                      <a:pt x="5489" y="218"/>
                    </a:cubicBezTo>
                    <a:cubicBezTo>
                      <a:pt x="3299" y="-639"/>
                      <a:pt x="729" y="1170"/>
                      <a:pt x="158" y="3264"/>
                    </a:cubicBezTo>
                    <a:cubicBezTo>
                      <a:pt x="-508" y="5644"/>
                      <a:pt x="1015" y="7833"/>
                      <a:pt x="3204" y="8594"/>
                    </a:cubicBezTo>
                    <a:cubicBezTo>
                      <a:pt x="13676" y="12212"/>
                      <a:pt x="24243" y="15924"/>
                      <a:pt x="34714" y="19541"/>
                    </a:cubicBezTo>
                    <a:cubicBezTo>
                      <a:pt x="36618" y="20208"/>
                      <a:pt x="38903" y="18780"/>
                      <a:pt x="39379" y="16876"/>
                    </a:cubicBezTo>
                    <a:cubicBezTo>
                      <a:pt x="39950" y="14782"/>
                      <a:pt x="38617" y="12973"/>
                      <a:pt x="36713" y="12212"/>
                    </a:cubicBezTo>
                    <a:lnTo>
                      <a:pt x="36713" y="1221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0" name="Google Shape;680;p9"/>
              <p:cNvSpPr/>
              <p:nvPr/>
            </p:nvSpPr>
            <p:spPr>
              <a:xfrm>
                <a:off x="4696796" y="5024065"/>
                <a:ext cx="24769" cy="11672"/>
              </a:xfrm>
              <a:custGeom>
                <a:avLst/>
                <a:gdLst/>
                <a:ahLst/>
                <a:cxnLst/>
                <a:rect l="l" t="t" r="r" b="b"/>
                <a:pathLst>
                  <a:path w="24769" h="11672" extrusionOk="0">
                    <a:moveTo>
                      <a:pt x="19810" y="30"/>
                    </a:moveTo>
                    <a:cubicBezTo>
                      <a:pt x="14860" y="601"/>
                      <a:pt x="9909" y="1172"/>
                      <a:pt x="4959" y="1743"/>
                    </a:cubicBezTo>
                    <a:cubicBezTo>
                      <a:pt x="3626" y="1933"/>
                      <a:pt x="2389" y="2219"/>
                      <a:pt x="1437" y="3171"/>
                    </a:cubicBezTo>
                    <a:cubicBezTo>
                      <a:pt x="580" y="4027"/>
                      <a:pt x="-86" y="5455"/>
                      <a:pt x="9" y="6693"/>
                    </a:cubicBezTo>
                    <a:cubicBezTo>
                      <a:pt x="104" y="7930"/>
                      <a:pt x="485" y="9358"/>
                      <a:pt x="1437" y="10215"/>
                    </a:cubicBezTo>
                    <a:cubicBezTo>
                      <a:pt x="2389" y="11072"/>
                      <a:pt x="3722" y="11833"/>
                      <a:pt x="4959" y="11643"/>
                    </a:cubicBezTo>
                    <a:cubicBezTo>
                      <a:pt x="9909" y="11072"/>
                      <a:pt x="14860" y="10500"/>
                      <a:pt x="19810" y="9929"/>
                    </a:cubicBezTo>
                    <a:cubicBezTo>
                      <a:pt x="21143" y="9739"/>
                      <a:pt x="22380" y="9453"/>
                      <a:pt x="23332" y="8501"/>
                    </a:cubicBezTo>
                    <a:cubicBezTo>
                      <a:pt x="24189" y="7645"/>
                      <a:pt x="24855" y="6217"/>
                      <a:pt x="24760" y="4979"/>
                    </a:cubicBezTo>
                    <a:cubicBezTo>
                      <a:pt x="24665" y="3742"/>
                      <a:pt x="24284" y="2314"/>
                      <a:pt x="23332" y="1457"/>
                    </a:cubicBezTo>
                    <a:cubicBezTo>
                      <a:pt x="22380" y="601"/>
                      <a:pt x="21047" y="-161"/>
                      <a:pt x="19810" y="30"/>
                    </a:cubicBezTo>
                    <a:lnTo>
                      <a:pt x="19810" y="3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1" name="Google Shape;681;p9"/>
              <p:cNvSpPr/>
              <p:nvPr/>
            </p:nvSpPr>
            <p:spPr>
              <a:xfrm>
                <a:off x="4570511" y="5024550"/>
                <a:ext cx="36829" cy="22711"/>
              </a:xfrm>
              <a:custGeom>
                <a:avLst/>
                <a:gdLst/>
                <a:ahLst/>
                <a:cxnLst/>
                <a:rect l="l" t="t" r="r" b="b"/>
                <a:pathLst>
                  <a:path w="36829" h="22711" extrusionOk="0">
                    <a:moveTo>
                      <a:pt x="30431" y="210"/>
                    </a:moveTo>
                    <a:cubicBezTo>
                      <a:pt x="21768" y="3827"/>
                      <a:pt x="13106" y="7445"/>
                      <a:pt x="4348" y="11157"/>
                    </a:cubicBezTo>
                    <a:cubicBezTo>
                      <a:pt x="2825" y="11823"/>
                      <a:pt x="1682" y="12490"/>
                      <a:pt x="825" y="13917"/>
                    </a:cubicBezTo>
                    <a:cubicBezTo>
                      <a:pt x="-222" y="15536"/>
                      <a:pt x="-222" y="17535"/>
                      <a:pt x="540" y="19153"/>
                    </a:cubicBezTo>
                    <a:cubicBezTo>
                      <a:pt x="1968" y="22580"/>
                      <a:pt x="5776" y="23532"/>
                      <a:pt x="8917" y="22009"/>
                    </a:cubicBezTo>
                    <a:cubicBezTo>
                      <a:pt x="17390" y="17915"/>
                      <a:pt x="25862" y="13822"/>
                      <a:pt x="34334" y="9634"/>
                    </a:cubicBezTo>
                    <a:cubicBezTo>
                      <a:pt x="36619" y="8492"/>
                      <a:pt x="37381" y="5446"/>
                      <a:pt x="36429" y="3256"/>
                    </a:cubicBezTo>
                    <a:cubicBezTo>
                      <a:pt x="35477" y="1067"/>
                      <a:pt x="32716" y="-742"/>
                      <a:pt x="30336" y="305"/>
                    </a:cubicBezTo>
                    <a:lnTo>
                      <a:pt x="30336" y="30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2" name="Google Shape;682;p9"/>
              <p:cNvSpPr/>
              <p:nvPr/>
            </p:nvSpPr>
            <p:spPr>
              <a:xfrm>
                <a:off x="4257351" y="4979899"/>
                <a:ext cx="131281" cy="106216"/>
              </a:xfrm>
              <a:custGeom>
                <a:avLst/>
                <a:gdLst/>
                <a:ahLst/>
                <a:cxnLst/>
                <a:rect l="l" t="t" r="r" b="b"/>
                <a:pathLst>
                  <a:path w="131281" h="106216" extrusionOk="0">
                    <a:moveTo>
                      <a:pt x="126639" y="88078"/>
                    </a:moveTo>
                    <a:cubicBezTo>
                      <a:pt x="106553" y="77798"/>
                      <a:pt x="86086" y="69231"/>
                      <a:pt x="68474" y="54762"/>
                    </a:cubicBezTo>
                    <a:cubicBezTo>
                      <a:pt x="50863" y="40293"/>
                      <a:pt x="34870" y="24491"/>
                      <a:pt x="22304" y="5549"/>
                    </a:cubicBezTo>
                    <a:cubicBezTo>
                      <a:pt x="13831" y="-7112"/>
                      <a:pt x="-5779" y="4026"/>
                      <a:pt x="1646" y="17638"/>
                    </a:cubicBezTo>
                    <a:cubicBezTo>
                      <a:pt x="14117" y="40388"/>
                      <a:pt x="31157" y="60663"/>
                      <a:pt x="52196" y="75894"/>
                    </a:cubicBezTo>
                    <a:cubicBezTo>
                      <a:pt x="62191" y="83128"/>
                      <a:pt x="72948" y="89506"/>
                      <a:pt x="84182" y="94646"/>
                    </a:cubicBezTo>
                    <a:cubicBezTo>
                      <a:pt x="89989" y="97311"/>
                      <a:pt x="95891" y="99786"/>
                      <a:pt x="101888" y="101976"/>
                    </a:cubicBezTo>
                    <a:cubicBezTo>
                      <a:pt x="108457" y="104356"/>
                      <a:pt x="114835" y="105403"/>
                      <a:pt x="121784" y="106164"/>
                    </a:cubicBezTo>
                    <a:cubicBezTo>
                      <a:pt x="131399" y="107211"/>
                      <a:pt x="134921" y="92266"/>
                      <a:pt x="126639" y="88078"/>
                    </a:cubicBezTo>
                    <a:lnTo>
                      <a:pt x="126639" y="8807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3" name="Google Shape;683;p9"/>
              <p:cNvSpPr/>
              <p:nvPr/>
            </p:nvSpPr>
            <p:spPr>
              <a:xfrm>
                <a:off x="4385364" y="4914691"/>
                <a:ext cx="63388" cy="99047"/>
              </a:xfrm>
              <a:custGeom>
                <a:avLst/>
                <a:gdLst/>
                <a:ahLst/>
                <a:cxnLst/>
                <a:rect l="l" t="t" r="r" b="b"/>
                <a:pathLst>
                  <a:path w="63388" h="99047" extrusionOk="0">
                    <a:moveTo>
                      <a:pt x="62027" y="87319"/>
                    </a:moveTo>
                    <a:cubicBezTo>
                      <a:pt x="54125" y="74659"/>
                      <a:pt x="45463" y="62569"/>
                      <a:pt x="38323" y="49433"/>
                    </a:cubicBezTo>
                    <a:cubicBezTo>
                      <a:pt x="36609" y="46292"/>
                      <a:pt x="34896" y="43056"/>
                      <a:pt x="33468" y="39724"/>
                    </a:cubicBezTo>
                    <a:cubicBezTo>
                      <a:pt x="33373" y="39438"/>
                      <a:pt x="32040" y="36583"/>
                      <a:pt x="32611" y="37725"/>
                    </a:cubicBezTo>
                    <a:cubicBezTo>
                      <a:pt x="32992" y="38677"/>
                      <a:pt x="32135" y="36488"/>
                      <a:pt x="32040" y="36297"/>
                    </a:cubicBezTo>
                    <a:cubicBezTo>
                      <a:pt x="31374" y="34489"/>
                      <a:pt x="30707" y="32680"/>
                      <a:pt x="30041" y="30871"/>
                    </a:cubicBezTo>
                    <a:cubicBezTo>
                      <a:pt x="27566" y="23637"/>
                      <a:pt x="25567" y="16212"/>
                      <a:pt x="23948" y="8787"/>
                    </a:cubicBezTo>
                    <a:cubicBezTo>
                      <a:pt x="22616" y="2886"/>
                      <a:pt x="16237" y="-732"/>
                      <a:pt x="10621" y="125"/>
                    </a:cubicBezTo>
                    <a:cubicBezTo>
                      <a:pt x="5004" y="982"/>
                      <a:pt x="-612" y="6027"/>
                      <a:pt x="54" y="12024"/>
                    </a:cubicBezTo>
                    <a:cubicBezTo>
                      <a:pt x="1958" y="29539"/>
                      <a:pt x="7574" y="46292"/>
                      <a:pt x="15952" y="61713"/>
                    </a:cubicBezTo>
                    <a:cubicBezTo>
                      <a:pt x="24329" y="77133"/>
                      <a:pt x="35943" y="90460"/>
                      <a:pt x="51174" y="98171"/>
                    </a:cubicBezTo>
                    <a:cubicBezTo>
                      <a:pt x="57933" y="101597"/>
                      <a:pt x="66691" y="94363"/>
                      <a:pt x="62122" y="87224"/>
                    </a:cubicBezTo>
                    <a:lnTo>
                      <a:pt x="62122" y="8722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4" name="Google Shape;684;p9"/>
              <p:cNvSpPr/>
              <p:nvPr/>
            </p:nvSpPr>
            <p:spPr>
              <a:xfrm>
                <a:off x="4498516" y="4869659"/>
                <a:ext cx="52192" cy="92226"/>
              </a:xfrm>
              <a:custGeom>
                <a:avLst/>
                <a:gdLst/>
                <a:ahLst/>
                <a:cxnLst/>
                <a:rect l="l" t="t" r="r" b="b"/>
                <a:pathLst>
                  <a:path w="52192" h="92226" extrusionOk="0">
                    <a:moveTo>
                      <a:pt x="51591" y="77332"/>
                    </a:moveTo>
                    <a:cubicBezTo>
                      <a:pt x="43975" y="54962"/>
                      <a:pt x="36360" y="32688"/>
                      <a:pt x="28077" y="10508"/>
                    </a:cubicBezTo>
                    <a:cubicBezTo>
                      <a:pt x="25507" y="3560"/>
                      <a:pt x="18367" y="-1866"/>
                      <a:pt x="10657" y="609"/>
                    </a:cubicBezTo>
                    <a:cubicBezTo>
                      <a:pt x="3993" y="2798"/>
                      <a:pt x="-2195" y="10699"/>
                      <a:pt x="756" y="18028"/>
                    </a:cubicBezTo>
                    <a:cubicBezTo>
                      <a:pt x="9990" y="41064"/>
                      <a:pt x="19891" y="63720"/>
                      <a:pt x="29791" y="86470"/>
                    </a:cubicBezTo>
                    <a:cubicBezTo>
                      <a:pt x="32171" y="91896"/>
                      <a:pt x="39787" y="93419"/>
                      <a:pt x="44737" y="91324"/>
                    </a:cubicBezTo>
                    <a:cubicBezTo>
                      <a:pt x="49877" y="89135"/>
                      <a:pt x="53590" y="82948"/>
                      <a:pt x="51686" y="77236"/>
                    </a:cubicBezTo>
                    <a:lnTo>
                      <a:pt x="51686" y="7723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5" name="Google Shape;685;p9"/>
              <p:cNvSpPr/>
              <p:nvPr/>
            </p:nvSpPr>
            <p:spPr>
              <a:xfrm>
                <a:off x="4629015" y="4890153"/>
                <a:ext cx="27808" cy="88035"/>
              </a:xfrm>
              <a:custGeom>
                <a:avLst/>
                <a:gdLst/>
                <a:ahLst/>
                <a:cxnLst/>
                <a:rect l="l" t="t" r="r" b="b"/>
                <a:pathLst>
                  <a:path w="27808" h="88035" extrusionOk="0">
                    <a:moveTo>
                      <a:pt x="27807" y="77685"/>
                    </a:moveTo>
                    <a:cubicBezTo>
                      <a:pt x="27331" y="55886"/>
                      <a:pt x="26570" y="33802"/>
                      <a:pt x="24190" y="12099"/>
                    </a:cubicBezTo>
                    <a:cubicBezTo>
                      <a:pt x="23523" y="5816"/>
                      <a:pt x="19144" y="-276"/>
                      <a:pt x="12100" y="10"/>
                    </a:cubicBezTo>
                    <a:cubicBezTo>
                      <a:pt x="5817" y="295"/>
                      <a:pt x="-276" y="5340"/>
                      <a:pt x="10" y="12099"/>
                    </a:cubicBezTo>
                    <a:cubicBezTo>
                      <a:pt x="1057" y="34944"/>
                      <a:pt x="4008" y="57790"/>
                      <a:pt x="7149" y="80445"/>
                    </a:cubicBezTo>
                    <a:cubicBezTo>
                      <a:pt x="7816" y="85585"/>
                      <a:pt x="14099" y="88536"/>
                      <a:pt x="18668" y="87965"/>
                    </a:cubicBezTo>
                    <a:cubicBezTo>
                      <a:pt x="23714" y="87299"/>
                      <a:pt x="27902" y="82920"/>
                      <a:pt x="27807" y="77685"/>
                    </a:cubicBezTo>
                    <a:lnTo>
                      <a:pt x="27807" y="7768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6" name="Google Shape;686;p9"/>
              <p:cNvSpPr/>
              <p:nvPr/>
            </p:nvSpPr>
            <p:spPr>
              <a:xfrm>
                <a:off x="4728581" y="4889953"/>
                <a:ext cx="33909" cy="76634"/>
              </a:xfrm>
              <a:custGeom>
                <a:avLst/>
                <a:gdLst/>
                <a:ahLst/>
                <a:cxnLst/>
                <a:rect l="l" t="t" r="r" b="b"/>
                <a:pathLst>
                  <a:path w="33909" h="76634" extrusionOk="0">
                    <a:moveTo>
                      <a:pt x="33909" y="68746"/>
                    </a:moveTo>
                    <a:cubicBezTo>
                      <a:pt x="33719" y="48851"/>
                      <a:pt x="30006" y="28957"/>
                      <a:pt x="25722" y="9538"/>
                    </a:cubicBezTo>
                    <a:cubicBezTo>
                      <a:pt x="24009" y="1733"/>
                      <a:pt x="14775" y="-1885"/>
                      <a:pt x="7920" y="971"/>
                    </a:cubicBezTo>
                    <a:cubicBezTo>
                      <a:pt x="305" y="4208"/>
                      <a:pt x="-1885" y="12489"/>
                      <a:pt x="1637" y="19628"/>
                    </a:cubicBezTo>
                    <a:cubicBezTo>
                      <a:pt x="3637" y="23626"/>
                      <a:pt x="5731" y="27719"/>
                      <a:pt x="7254" y="31908"/>
                    </a:cubicBezTo>
                    <a:cubicBezTo>
                      <a:pt x="6492" y="29718"/>
                      <a:pt x="7825" y="33811"/>
                      <a:pt x="7920" y="34192"/>
                    </a:cubicBezTo>
                    <a:cubicBezTo>
                      <a:pt x="8301" y="35239"/>
                      <a:pt x="8587" y="36191"/>
                      <a:pt x="8968" y="37238"/>
                    </a:cubicBezTo>
                    <a:cubicBezTo>
                      <a:pt x="9729" y="39428"/>
                      <a:pt x="10396" y="41617"/>
                      <a:pt x="11062" y="43806"/>
                    </a:cubicBezTo>
                    <a:cubicBezTo>
                      <a:pt x="13727" y="52754"/>
                      <a:pt x="16012" y="61797"/>
                      <a:pt x="18106" y="70840"/>
                    </a:cubicBezTo>
                    <a:cubicBezTo>
                      <a:pt x="20201" y="79883"/>
                      <a:pt x="33909" y="77694"/>
                      <a:pt x="33909" y="68746"/>
                    </a:cubicBezTo>
                    <a:lnTo>
                      <a:pt x="33909" y="6874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7" name="Google Shape;687;p9"/>
              <p:cNvSpPr/>
              <p:nvPr/>
            </p:nvSpPr>
            <p:spPr>
              <a:xfrm>
                <a:off x="4840141" y="4888879"/>
                <a:ext cx="40467" cy="98333"/>
              </a:xfrm>
              <a:custGeom>
                <a:avLst/>
                <a:gdLst/>
                <a:ahLst/>
                <a:cxnLst/>
                <a:rect l="l" t="t" r="r" b="b"/>
                <a:pathLst>
                  <a:path w="40467" h="98333" extrusionOk="0">
                    <a:moveTo>
                      <a:pt x="17165" y="93903"/>
                    </a:moveTo>
                    <a:cubicBezTo>
                      <a:pt x="18783" y="90285"/>
                      <a:pt x="20497" y="86954"/>
                      <a:pt x="21639" y="83051"/>
                    </a:cubicBezTo>
                    <a:cubicBezTo>
                      <a:pt x="22496" y="80100"/>
                      <a:pt x="23448" y="77149"/>
                      <a:pt x="24305" y="74198"/>
                    </a:cubicBezTo>
                    <a:cubicBezTo>
                      <a:pt x="26304" y="67535"/>
                      <a:pt x="28017" y="60776"/>
                      <a:pt x="29826" y="54018"/>
                    </a:cubicBezTo>
                    <a:cubicBezTo>
                      <a:pt x="33253" y="40787"/>
                      <a:pt x="36680" y="27555"/>
                      <a:pt x="40107" y="14324"/>
                    </a:cubicBezTo>
                    <a:cubicBezTo>
                      <a:pt x="41630" y="8422"/>
                      <a:pt x="38203" y="2140"/>
                      <a:pt x="32206" y="426"/>
                    </a:cubicBezTo>
                    <a:cubicBezTo>
                      <a:pt x="26209" y="-1287"/>
                      <a:pt x="19830" y="2330"/>
                      <a:pt x="18307" y="8327"/>
                    </a:cubicBezTo>
                    <a:cubicBezTo>
                      <a:pt x="14975" y="21558"/>
                      <a:pt x="11548" y="34790"/>
                      <a:pt x="8216" y="48021"/>
                    </a:cubicBezTo>
                    <a:cubicBezTo>
                      <a:pt x="4885" y="61252"/>
                      <a:pt x="1267" y="75245"/>
                      <a:pt x="30" y="89238"/>
                    </a:cubicBezTo>
                    <a:cubicBezTo>
                      <a:pt x="-732" y="97996"/>
                      <a:pt x="13452" y="102089"/>
                      <a:pt x="17070" y="93903"/>
                    </a:cubicBezTo>
                    <a:lnTo>
                      <a:pt x="17070" y="9390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8" name="Google Shape;688;p9"/>
              <p:cNvSpPr/>
              <p:nvPr/>
            </p:nvSpPr>
            <p:spPr>
              <a:xfrm>
                <a:off x="4937044" y="4933061"/>
                <a:ext cx="62858" cy="75950"/>
              </a:xfrm>
              <a:custGeom>
                <a:avLst/>
                <a:gdLst/>
                <a:ahLst/>
                <a:cxnLst/>
                <a:rect l="l" t="t" r="r" b="b"/>
                <a:pathLst>
                  <a:path w="62858" h="75950" extrusionOk="0">
                    <a:moveTo>
                      <a:pt x="16601" y="73043"/>
                    </a:moveTo>
                    <a:cubicBezTo>
                      <a:pt x="31356" y="55147"/>
                      <a:pt x="45445" y="36680"/>
                      <a:pt x="59820" y="18499"/>
                    </a:cubicBezTo>
                    <a:cubicBezTo>
                      <a:pt x="63818" y="13454"/>
                      <a:pt x="64294" y="6695"/>
                      <a:pt x="58677" y="2317"/>
                    </a:cubicBezTo>
                    <a:cubicBezTo>
                      <a:pt x="53061" y="-2062"/>
                      <a:pt x="46683" y="223"/>
                      <a:pt x="42780" y="5363"/>
                    </a:cubicBezTo>
                    <a:cubicBezTo>
                      <a:pt x="28881" y="23925"/>
                      <a:pt x="14792" y="42392"/>
                      <a:pt x="1369" y="61335"/>
                    </a:cubicBezTo>
                    <a:cubicBezTo>
                      <a:pt x="-1392" y="65237"/>
                      <a:pt x="322" y="71139"/>
                      <a:pt x="3844" y="73899"/>
                    </a:cubicBezTo>
                    <a:cubicBezTo>
                      <a:pt x="7367" y="76660"/>
                      <a:pt x="13554" y="76850"/>
                      <a:pt x="16601" y="73138"/>
                    </a:cubicBezTo>
                    <a:lnTo>
                      <a:pt x="16601" y="7313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9" name="Google Shape;689;p9"/>
              <p:cNvSpPr/>
              <p:nvPr/>
            </p:nvSpPr>
            <p:spPr>
              <a:xfrm>
                <a:off x="5030155" y="5016487"/>
                <a:ext cx="59370" cy="65482"/>
              </a:xfrm>
              <a:custGeom>
                <a:avLst/>
                <a:gdLst/>
                <a:ahLst/>
                <a:cxnLst/>
                <a:rect l="l" t="t" r="r" b="b"/>
                <a:pathLst>
                  <a:path w="59370" h="65482" extrusionOk="0">
                    <a:moveTo>
                      <a:pt x="2026" y="65482"/>
                    </a:moveTo>
                    <a:cubicBezTo>
                      <a:pt x="4786" y="64721"/>
                      <a:pt x="6976" y="63674"/>
                      <a:pt x="9165" y="61675"/>
                    </a:cubicBezTo>
                    <a:cubicBezTo>
                      <a:pt x="11355" y="59676"/>
                      <a:pt x="13640" y="57582"/>
                      <a:pt x="15829" y="55487"/>
                    </a:cubicBezTo>
                    <a:lnTo>
                      <a:pt x="29633" y="42732"/>
                    </a:lnTo>
                    <a:cubicBezTo>
                      <a:pt x="38676" y="34355"/>
                      <a:pt x="47815" y="26074"/>
                      <a:pt x="56478" y="17316"/>
                    </a:cubicBezTo>
                    <a:cubicBezTo>
                      <a:pt x="60191" y="13509"/>
                      <a:pt x="60476" y="6655"/>
                      <a:pt x="56478" y="2943"/>
                    </a:cubicBezTo>
                    <a:cubicBezTo>
                      <a:pt x="52860" y="-389"/>
                      <a:pt x="45626" y="-1531"/>
                      <a:pt x="42103" y="2943"/>
                    </a:cubicBezTo>
                    <a:cubicBezTo>
                      <a:pt x="34297" y="12938"/>
                      <a:pt x="26872" y="23218"/>
                      <a:pt x="19351" y="33499"/>
                    </a:cubicBezTo>
                    <a:lnTo>
                      <a:pt x="8785" y="48063"/>
                    </a:lnTo>
                    <a:cubicBezTo>
                      <a:pt x="6976" y="50442"/>
                      <a:pt x="5262" y="52917"/>
                      <a:pt x="3454" y="55297"/>
                    </a:cubicBezTo>
                    <a:cubicBezTo>
                      <a:pt x="1550" y="57962"/>
                      <a:pt x="502" y="60342"/>
                      <a:pt x="26" y="63483"/>
                    </a:cubicBezTo>
                    <a:cubicBezTo>
                      <a:pt x="-164" y="64626"/>
                      <a:pt x="693" y="65768"/>
                      <a:pt x="1931" y="65387"/>
                    </a:cubicBezTo>
                    <a:lnTo>
                      <a:pt x="1931" y="6538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0" name="Google Shape;690;p9"/>
              <p:cNvSpPr/>
              <p:nvPr/>
            </p:nvSpPr>
            <p:spPr>
              <a:xfrm>
                <a:off x="5104658" y="5060104"/>
                <a:ext cx="54286" cy="73281"/>
              </a:xfrm>
              <a:custGeom>
                <a:avLst/>
                <a:gdLst/>
                <a:ahLst/>
                <a:cxnLst/>
                <a:rect l="l" t="t" r="r" b="b"/>
                <a:pathLst>
                  <a:path w="54286" h="73281" extrusionOk="0">
                    <a:moveTo>
                      <a:pt x="15294" y="70698"/>
                    </a:moveTo>
                    <a:cubicBezTo>
                      <a:pt x="18816" y="66319"/>
                      <a:pt x="22434" y="62036"/>
                      <a:pt x="25766" y="57467"/>
                    </a:cubicBezTo>
                    <a:cubicBezTo>
                      <a:pt x="29098" y="52897"/>
                      <a:pt x="31953" y="48804"/>
                      <a:pt x="35000" y="44425"/>
                    </a:cubicBezTo>
                    <a:cubicBezTo>
                      <a:pt x="41092" y="35858"/>
                      <a:pt x="46899" y="27291"/>
                      <a:pt x="52611" y="18534"/>
                    </a:cubicBezTo>
                    <a:cubicBezTo>
                      <a:pt x="56133" y="13108"/>
                      <a:pt x="53849" y="4636"/>
                      <a:pt x="48137" y="1590"/>
                    </a:cubicBezTo>
                    <a:cubicBezTo>
                      <a:pt x="42044" y="-1646"/>
                      <a:pt x="34809" y="162"/>
                      <a:pt x="31192" y="6064"/>
                    </a:cubicBezTo>
                    <a:cubicBezTo>
                      <a:pt x="25766" y="14822"/>
                      <a:pt x="20530" y="23579"/>
                      <a:pt x="15485" y="32527"/>
                    </a:cubicBezTo>
                    <a:cubicBezTo>
                      <a:pt x="13009" y="37001"/>
                      <a:pt x="10439" y="41475"/>
                      <a:pt x="7964" y="45949"/>
                    </a:cubicBezTo>
                    <a:cubicBezTo>
                      <a:pt x="5489" y="50422"/>
                      <a:pt x="3395" y="55182"/>
                      <a:pt x="1110" y="59751"/>
                    </a:cubicBezTo>
                    <a:cubicBezTo>
                      <a:pt x="-889" y="63844"/>
                      <a:pt x="-223" y="68508"/>
                      <a:pt x="3395" y="71364"/>
                    </a:cubicBezTo>
                    <a:cubicBezTo>
                      <a:pt x="6631" y="73839"/>
                      <a:pt x="12438" y="74220"/>
                      <a:pt x="15294" y="70698"/>
                    </a:cubicBezTo>
                    <a:lnTo>
                      <a:pt x="15294" y="7069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1" name="Google Shape;691;p9"/>
              <p:cNvSpPr/>
              <p:nvPr/>
            </p:nvSpPr>
            <p:spPr>
              <a:xfrm>
                <a:off x="5183848" y="5134340"/>
                <a:ext cx="61841" cy="80913"/>
              </a:xfrm>
              <a:custGeom>
                <a:avLst/>
                <a:gdLst/>
                <a:ahLst/>
                <a:cxnLst/>
                <a:rect l="l" t="t" r="r" b="b"/>
                <a:pathLst>
                  <a:path w="61841" h="80913" extrusionOk="0">
                    <a:moveTo>
                      <a:pt x="21590" y="72900"/>
                    </a:moveTo>
                    <a:cubicBezTo>
                      <a:pt x="22447" y="70234"/>
                      <a:pt x="23399" y="67569"/>
                      <a:pt x="24446" y="64999"/>
                    </a:cubicBezTo>
                    <a:cubicBezTo>
                      <a:pt x="25493" y="62238"/>
                      <a:pt x="23875" y="66236"/>
                      <a:pt x="24541" y="64713"/>
                    </a:cubicBezTo>
                    <a:cubicBezTo>
                      <a:pt x="24827" y="64047"/>
                      <a:pt x="25208" y="63285"/>
                      <a:pt x="25493" y="62619"/>
                    </a:cubicBezTo>
                    <a:cubicBezTo>
                      <a:pt x="26064" y="61382"/>
                      <a:pt x="26636" y="60049"/>
                      <a:pt x="27302" y="58811"/>
                    </a:cubicBezTo>
                    <a:cubicBezTo>
                      <a:pt x="29872" y="53671"/>
                      <a:pt x="32823" y="48721"/>
                      <a:pt x="36155" y="44057"/>
                    </a:cubicBezTo>
                    <a:cubicBezTo>
                      <a:pt x="36917" y="42915"/>
                      <a:pt x="37774" y="41773"/>
                      <a:pt x="38630" y="40630"/>
                    </a:cubicBezTo>
                    <a:cubicBezTo>
                      <a:pt x="39678" y="39298"/>
                      <a:pt x="37393" y="42153"/>
                      <a:pt x="38535" y="40821"/>
                    </a:cubicBezTo>
                    <a:cubicBezTo>
                      <a:pt x="39011" y="40250"/>
                      <a:pt x="39487" y="39583"/>
                      <a:pt x="39963" y="39012"/>
                    </a:cubicBezTo>
                    <a:cubicBezTo>
                      <a:pt x="41772" y="36823"/>
                      <a:pt x="43581" y="34728"/>
                      <a:pt x="45580" y="32729"/>
                    </a:cubicBezTo>
                    <a:cubicBezTo>
                      <a:pt x="49673" y="28446"/>
                      <a:pt x="53957" y="24353"/>
                      <a:pt x="58431" y="20545"/>
                    </a:cubicBezTo>
                    <a:cubicBezTo>
                      <a:pt x="62905" y="16738"/>
                      <a:pt x="62715" y="9218"/>
                      <a:pt x="59383" y="4839"/>
                    </a:cubicBezTo>
                    <a:cubicBezTo>
                      <a:pt x="56051" y="460"/>
                      <a:pt x="48816" y="-1824"/>
                      <a:pt x="43961" y="1793"/>
                    </a:cubicBezTo>
                    <a:cubicBezTo>
                      <a:pt x="38345" y="5981"/>
                      <a:pt x="33109" y="10360"/>
                      <a:pt x="28444" y="15595"/>
                    </a:cubicBezTo>
                    <a:cubicBezTo>
                      <a:pt x="23780" y="20831"/>
                      <a:pt x="19781" y="26066"/>
                      <a:pt x="16164" y="31682"/>
                    </a:cubicBezTo>
                    <a:cubicBezTo>
                      <a:pt x="9120" y="42534"/>
                      <a:pt x="3789" y="54623"/>
                      <a:pt x="361" y="66998"/>
                    </a:cubicBezTo>
                    <a:cubicBezTo>
                      <a:pt x="-1162" y="72519"/>
                      <a:pt x="2265" y="79277"/>
                      <a:pt x="8072" y="80610"/>
                    </a:cubicBezTo>
                    <a:cubicBezTo>
                      <a:pt x="13879" y="81943"/>
                      <a:pt x="19781" y="78801"/>
                      <a:pt x="21685" y="72900"/>
                    </a:cubicBezTo>
                    <a:lnTo>
                      <a:pt x="21685" y="7290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2" name="Google Shape;692;p9"/>
              <p:cNvSpPr/>
              <p:nvPr/>
            </p:nvSpPr>
            <p:spPr>
              <a:xfrm>
                <a:off x="5230381" y="5209735"/>
                <a:ext cx="75933" cy="51155"/>
              </a:xfrm>
              <a:custGeom>
                <a:avLst/>
                <a:gdLst/>
                <a:ahLst/>
                <a:cxnLst/>
                <a:rect l="l" t="t" r="r" b="b"/>
                <a:pathLst>
                  <a:path w="75933" h="51155" extrusionOk="0">
                    <a:moveTo>
                      <a:pt x="15896" y="49763"/>
                    </a:moveTo>
                    <a:cubicBezTo>
                      <a:pt x="34079" y="40244"/>
                      <a:pt x="52356" y="30916"/>
                      <a:pt x="70349" y="20920"/>
                    </a:cubicBezTo>
                    <a:cubicBezTo>
                      <a:pt x="75489" y="18065"/>
                      <a:pt x="77679" y="10545"/>
                      <a:pt x="74347" y="5500"/>
                    </a:cubicBezTo>
                    <a:cubicBezTo>
                      <a:pt x="70920" y="169"/>
                      <a:pt x="64542" y="-1544"/>
                      <a:pt x="58925" y="1502"/>
                    </a:cubicBezTo>
                    <a:cubicBezTo>
                      <a:pt x="40838" y="11211"/>
                      <a:pt x="23131" y="21492"/>
                      <a:pt x="5234" y="31677"/>
                    </a:cubicBezTo>
                    <a:cubicBezTo>
                      <a:pt x="474" y="34438"/>
                      <a:pt x="-1620" y="41291"/>
                      <a:pt x="1426" y="46051"/>
                    </a:cubicBezTo>
                    <a:cubicBezTo>
                      <a:pt x="4663" y="51000"/>
                      <a:pt x="10565" y="52524"/>
                      <a:pt x="15801" y="49858"/>
                    </a:cubicBezTo>
                    <a:lnTo>
                      <a:pt x="15801" y="4985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3" name="Google Shape;693;p9"/>
              <p:cNvSpPr/>
              <p:nvPr/>
            </p:nvSpPr>
            <p:spPr>
              <a:xfrm>
                <a:off x="4245690" y="5117987"/>
                <a:ext cx="112590" cy="57113"/>
              </a:xfrm>
              <a:custGeom>
                <a:avLst/>
                <a:gdLst/>
                <a:ahLst/>
                <a:cxnLst/>
                <a:rect l="l" t="t" r="r" b="b"/>
                <a:pathLst>
                  <a:path w="112590" h="57113" extrusionOk="0">
                    <a:moveTo>
                      <a:pt x="106980" y="36232"/>
                    </a:moveTo>
                    <a:cubicBezTo>
                      <a:pt x="92510" y="28617"/>
                      <a:pt x="76898" y="23476"/>
                      <a:pt x="61666" y="17575"/>
                    </a:cubicBezTo>
                    <a:cubicBezTo>
                      <a:pt x="54431" y="14719"/>
                      <a:pt x="47101" y="11959"/>
                      <a:pt x="39866" y="9103"/>
                    </a:cubicBezTo>
                    <a:cubicBezTo>
                      <a:pt x="32632" y="6247"/>
                      <a:pt x="24921" y="2820"/>
                      <a:pt x="17210" y="536"/>
                    </a:cubicBezTo>
                    <a:cubicBezTo>
                      <a:pt x="10641" y="-1463"/>
                      <a:pt x="3597" y="2344"/>
                      <a:pt x="1026" y="8437"/>
                    </a:cubicBezTo>
                    <a:cubicBezTo>
                      <a:pt x="-1354" y="14148"/>
                      <a:pt x="360" y="22810"/>
                      <a:pt x="6643" y="25571"/>
                    </a:cubicBezTo>
                    <a:cubicBezTo>
                      <a:pt x="21684" y="32139"/>
                      <a:pt x="37677" y="36708"/>
                      <a:pt x="53194" y="42134"/>
                    </a:cubicBezTo>
                    <a:cubicBezTo>
                      <a:pt x="68711" y="47559"/>
                      <a:pt x="82990" y="53366"/>
                      <a:pt x="98412" y="56793"/>
                    </a:cubicBezTo>
                    <a:cubicBezTo>
                      <a:pt x="103838" y="58030"/>
                      <a:pt x="109550" y="55651"/>
                      <a:pt x="111740" y="50225"/>
                    </a:cubicBezTo>
                    <a:cubicBezTo>
                      <a:pt x="113739" y="45275"/>
                      <a:pt x="112216" y="38802"/>
                      <a:pt x="107170" y="36137"/>
                    </a:cubicBezTo>
                    <a:lnTo>
                      <a:pt x="107170" y="3613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4" name="Google Shape;694;p9"/>
              <p:cNvSpPr/>
              <p:nvPr/>
            </p:nvSpPr>
            <p:spPr>
              <a:xfrm>
                <a:off x="4234411" y="5230827"/>
                <a:ext cx="119211" cy="28200"/>
              </a:xfrm>
              <a:custGeom>
                <a:avLst/>
                <a:gdLst/>
                <a:ahLst/>
                <a:cxnLst/>
                <a:rect l="l" t="t" r="r" b="b"/>
                <a:pathLst>
                  <a:path w="119211" h="28200" extrusionOk="0">
                    <a:moveTo>
                      <a:pt x="109977" y="10014"/>
                    </a:moveTo>
                    <a:cubicBezTo>
                      <a:pt x="78848" y="6873"/>
                      <a:pt x="47338" y="4778"/>
                      <a:pt x="16399" y="209"/>
                    </a:cubicBezTo>
                    <a:cubicBezTo>
                      <a:pt x="8688" y="-933"/>
                      <a:pt x="1263" y="2589"/>
                      <a:pt x="121" y="11061"/>
                    </a:cubicBezTo>
                    <a:cubicBezTo>
                      <a:pt x="-927" y="18676"/>
                      <a:pt x="4976" y="26006"/>
                      <a:pt x="12972" y="25815"/>
                    </a:cubicBezTo>
                    <a:cubicBezTo>
                      <a:pt x="45244" y="25340"/>
                      <a:pt x="77705" y="27243"/>
                      <a:pt x="110072" y="28195"/>
                    </a:cubicBezTo>
                    <a:cubicBezTo>
                      <a:pt x="115022" y="28385"/>
                      <a:pt x="119211" y="23911"/>
                      <a:pt x="119211" y="19057"/>
                    </a:cubicBezTo>
                    <a:cubicBezTo>
                      <a:pt x="119211" y="13726"/>
                      <a:pt x="115022" y="10395"/>
                      <a:pt x="110072" y="9919"/>
                    </a:cubicBezTo>
                    <a:lnTo>
                      <a:pt x="110072" y="9919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5" name="Google Shape;695;p9"/>
              <p:cNvSpPr/>
              <p:nvPr/>
            </p:nvSpPr>
            <p:spPr>
              <a:xfrm>
                <a:off x="4238028" y="5319098"/>
                <a:ext cx="107256" cy="42229"/>
              </a:xfrm>
              <a:custGeom>
                <a:avLst/>
                <a:gdLst/>
                <a:ahLst/>
                <a:cxnLst/>
                <a:rect l="l" t="t" r="r" b="b"/>
                <a:pathLst>
                  <a:path w="107256" h="42229" extrusionOk="0">
                    <a:moveTo>
                      <a:pt x="98744" y="84"/>
                    </a:moveTo>
                    <a:cubicBezTo>
                      <a:pt x="83989" y="2179"/>
                      <a:pt x="69804" y="7414"/>
                      <a:pt x="55239" y="10650"/>
                    </a:cubicBezTo>
                    <a:cubicBezTo>
                      <a:pt x="40674" y="13887"/>
                      <a:pt x="26871" y="15981"/>
                      <a:pt x="12496" y="17218"/>
                    </a:cubicBezTo>
                    <a:cubicBezTo>
                      <a:pt x="4976" y="17885"/>
                      <a:pt x="-926" y="23501"/>
                      <a:pt x="121" y="31497"/>
                    </a:cubicBezTo>
                    <a:cubicBezTo>
                      <a:pt x="1168" y="39493"/>
                      <a:pt x="8403" y="43300"/>
                      <a:pt x="15828" y="41968"/>
                    </a:cubicBezTo>
                    <a:cubicBezTo>
                      <a:pt x="31060" y="39398"/>
                      <a:pt x="46101" y="35781"/>
                      <a:pt x="60856" y="31211"/>
                    </a:cubicBezTo>
                    <a:cubicBezTo>
                      <a:pt x="75611" y="26642"/>
                      <a:pt x="91414" y="21883"/>
                      <a:pt x="103980" y="12745"/>
                    </a:cubicBezTo>
                    <a:cubicBezTo>
                      <a:pt x="110548" y="7985"/>
                      <a:pt x="106455" y="-963"/>
                      <a:pt x="98649" y="84"/>
                    </a:cubicBezTo>
                    <a:lnTo>
                      <a:pt x="98649" y="8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6" name="Google Shape;696;p9"/>
              <p:cNvSpPr/>
              <p:nvPr/>
            </p:nvSpPr>
            <p:spPr>
              <a:xfrm>
                <a:off x="4256308" y="5421511"/>
                <a:ext cx="85787" cy="25838"/>
              </a:xfrm>
              <a:custGeom>
                <a:avLst/>
                <a:gdLst/>
                <a:ahLst/>
                <a:cxnLst/>
                <a:rect l="l" t="t" r="r" b="b"/>
                <a:pathLst>
                  <a:path w="85787" h="25838" extrusionOk="0">
                    <a:moveTo>
                      <a:pt x="78561" y="761"/>
                    </a:moveTo>
                    <a:cubicBezTo>
                      <a:pt x="56665" y="-95"/>
                      <a:pt x="34866" y="95"/>
                      <a:pt x="12970" y="0"/>
                    </a:cubicBezTo>
                    <a:cubicBezTo>
                      <a:pt x="5069" y="0"/>
                      <a:pt x="-928" y="7139"/>
                      <a:pt x="119" y="14754"/>
                    </a:cubicBezTo>
                    <a:cubicBezTo>
                      <a:pt x="1261" y="23131"/>
                      <a:pt x="8687" y="26844"/>
                      <a:pt x="16398" y="25606"/>
                    </a:cubicBezTo>
                    <a:cubicBezTo>
                      <a:pt x="37817" y="22274"/>
                      <a:pt x="59236" y="19228"/>
                      <a:pt x="80465" y="15135"/>
                    </a:cubicBezTo>
                    <a:cubicBezTo>
                      <a:pt x="83987" y="14469"/>
                      <a:pt x="86272" y="10376"/>
                      <a:pt x="85700" y="7044"/>
                    </a:cubicBezTo>
                    <a:cubicBezTo>
                      <a:pt x="85129" y="3332"/>
                      <a:pt x="82178" y="857"/>
                      <a:pt x="78465" y="666"/>
                    </a:cubicBezTo>
                    <a:lnTo>
                      <a:pt x="78465" y="66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7" name="Google Shape;697;p9"/>
              <p:cNvSpPr/>
              <p:nvPr/>
            </p:nvSpPr>
            <p:spPr>
              <a:xfrm>
                <a:off x="4260475" y="5504483"/>
                <a:ext cx="107874" cy="30607"/>
              </a:xfrm>
              <a:custGeom>
                <a:avLst/>
                <a:gdLst/>
                <a:ahLst/>
                <a:cxnLst/>
                <a:rect l="l" t="t" r="r" b="b"/>
                <a:pathLst>
                  <a:path w="107874" h="30607" extrusionOk="0">
                    <a:moveTo>
                      <a:pt x="99906" y="319"/>
                    </a:moveTo>
                    <a:cubicBezTo>
                      <a:pt x="86007" y="3841"/>
                      <a:pt x="72204" y="7268"/>
                      <a:pt x="57829" y="8030"/>
                    </a:cubicBezTo>
                    <a:cubicBezTo>
                      <a:pt x="43454" y="8791"/>
                      <a:pt x="29651" y="7935"/>
                      <a:pt x="15847" y="4698"/>
                    </a:cubicBezTo>
                    <a:cubicBezTo>
                      <a:pt x="8422" y="2985"/>
                      <a:pt x="1187" y="7459"/>
                      <a:pt x="140" y="15169"/>
                    </a:cubicBezTo>
                    <a:cubicBezTo>
                      <a:pt x="-1002" y="23260"/>
                      <a:pt x="4995" y="28591"/>
                      <a:pt x="12516" y="29448"/>
                    </a:cubicBezTo>
                    <a:cubicBezTo>
                      <a:pt x="43264" y="33065"/>
                      <a:pt x="78296" y="28496"/>
                      <a:pt x="104856" y="11837"/>
                    </a:cubicBezTo>
                    <a:cubicBezTo>
                      <a:pt x="110949" y="8030"/>
                      <a:pt x="107046" y="-1584"/>
                      <a:pt x="100001" y="224"/>
                    </a:cubicBezTo>
                    <a:lnTo>
                      <a:pt x="100001" y="22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8" name="Google Shape;698;p9"/>
              <p:cNvSpPr/>
              <p:nvPr/>
            </p:nvSpPr>
            <p:spPr>
              <a:xfrm>
                <a:off x="4298590" y="5594098"/>
                <a:ext cx="103392" cy="46830"/>
              </a:xfrm>
              <a:custGeom>
                <a:avLst/>
                <a:gdLst/>
                <a:ahLst/>
                <a:cxnLst/>
                <a:rect l="l" t="t" r="r" b="b"/>
                <a:pathLst>
                  <a:path w="103392" h="46830" extrusionOk="0">
                    <a:moveTo>
                      <a:pt x="93492" y="279"/>
                    </a:moveTo>
                    <a:cubicBezTo>
                      <a:pt x="86637" y="2849"/>
                      <a:pt x="80545" y="6942"/>
                      <a:pt x="73786" y="9798"/>
                    </a:cubicBezTo>
                    <a:cubicBezTo>
                      <a:pt x="67503" y="12463"/>
                      <a:pt x="60839" y="14557"/>
                      <a:pt x="54271" y="16270"/>
                    </a:cubicBezTo>
                    <a:cubicBezTo>
                      <a:pt x="40562" y="19888"/>
                      <a:pt x="28092" y="20935"/>
                      <a:pt x="13431" y="19983"/>
                    </a:cubicBezTo>
                    <a:cubicBezTo>
                      <a:pt x="6387" y="19507"/>
                      <a:pt x="-277" y="26456"/>
                      <a:pt x="9" y="33404"/>
                    </a:cubicBezTo>
                    <a:cubicBezTo>
                      <a:pt x="294" y="40353"/>
                      <a:pt x="5911" y="47017"/>
                      <a:pt x="13431" y="46826"/>
                    </a:cubicBezTo>
                    <a:cubicBezTo>
                      <a:pt x="29329" y="46350"/>
                      <a:pt x="45322" y="43494"/>
                      <a:pt x="60173" y="38069"/>
                    </a:cubicBezTo>
                    <a:cubicBezTo>
                      <a:pt x="67693" y="35308"/>
                      <a:pt x="74928" y="31977"/>
                      <a:pt x="81782" y="27884"/>
                    </a:cubicBezTo>
                    <a:cubicBezTo>
                      <a:pt x="88637" y="23790"/>
                      <a:pt x="96157" y="19507"/>
                      <a:pt x="101107" y="13605"/>
                    </a:cubicBezTo>
                    <a:cubicBezTo>
                      <a:pt x="103392" y="10844"/>
                      <a:pt x="104249" y="7227"/>
                      <a:pt x="102345" y="3991"/>
                    </a:cubicBezTo>
                    <a:cubicBezTo>
                      <a:pt x="100726" y="1135"/>
                      <a:pt x="96633" y="-864"/>
                      <a:pt x="93396" y="374"/>
                    </a:cubicBezTo>
                    <a:lnTo>
                      <a:pt x="93396" y="37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9" name="Google Shape;699;p9"/>
              <p:cNvSpPr/>
              <p:nvPr/>
            </p:nvSpPr>
            <p:spPr>
              <a:xfrm>
                <a:off x="4359055" y="5668018"/>
                <a:ext cx="107729" cy="81860"/>
              </a:xfrm>
              <a:custGeom>
                <a:avLst/>
                <a:gdLst/>
                <a:ahLst/>
                <a:cxnLst/>
                <a:rect l="l" t="t" r="r" b="b"/>
                <a:pathLst>
                  <a:path w="107729" h="81860" extrusionOk="0">
                    <a:moveTo>
                      <a:pt x="90525" y="1367"/>
                    </a:moveTo>
                    <a:cubicBezTo>
                      <a:pt x="83004" y="4699"/>
                      <a:pt x="76340" y="9458"/>
                      <a:pt x="69391" y="13932"/>
                    </a:cubicBezTo>
                    <a:cubicBezTo>
                      <a:pt x="62442" y="18406"/>
                      <a:pt x="55302" y="23356"/>
                      <a:pt x="48257" y="28116"/>
                    </a:cubicBezTo>
                    <a:cubicBezTo>
                      <a:pt x="34454" y="37444"/>
                      <a:pt x="20650" y="46868"/>
                      <a:pt x="6847" y="56196"/>
                    </a:cubicBezTo>
                    <a:cubicBezTo>
                      <a:pt x="945" y="60194"/>
                      <a:pt x="-2292" y="68476"/>
                      <a:pt x="1897" y="74949"/>
                    </a:cubicBezTo>
                    <a:cubicBezTo>
                      <a:pt x="5705" y="80755"/>
                      <a:pt x="14367" y="84277"/>
                      <a:pt x="20650" y="79899"/>
                    </a:cubicBezTo>
                    <a:cubicBezTo>
                      <a:pt x="34549" y="70189"/>
                      <a:pt x="48543" y="60480"/>
                      <a:pt x="62442" y="50770"/>
                    </a:cubicBezTo>
                    <a:cubicBezTo>
                      <a:pt x="69200" y="46106"/>
                      <a:pt x="75959" y="41442"/>
                      <a:pt x="82623" y="36587"/>
                    </a:cubicBezTo>
                    <a:cubicBezTo>
                      <a:pt x="90144" y="31161"/>
                      <a:pt x="97855" y="26021"/>
                      <a:pt x="104423" y="19358"/>
                    </a:cubicBezTo>
                    <a:cubicBezTo>
                      <a:pt x="108421" y="15360"/>
                      <a:pt x="108897" y="8697"/>
                      <a:pt x="105280" y="4318"/>
                    </a:cubicBezTo>
                    <a:cubicBezTo>
                      <a:pt x="101472" y="-441"/>
                      <a:pt x="95855" y="-1013"/>
                      <a:pt x="90429" y="1367"/>
                    </a:cubicBezTo>
                    <a:lnTo>
                      <a:pt x="90429" y="136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0" name="Google Shape;700;p9"/>
              <p:cNvSpPr/>
              <p:nvPr/>
            </p:nvSpPr>
            <p:spPr>
              <a:xfrm>
                <a:off x="4463157" y="5728440"/>
                <a:ext cx="79758" cy="108229"/>
              </a:xfrm>
              <a:custGeom>
                <a:avLst/>
                <a:gdLst/>
                <a:ahLst/>
                <a:cxnLst/>
                <a:rect l="l" t="t" r="r" b="b"/>
                <a:pathLst>
                  <a:path w="79758" h="108229" extrusionOk="0">
                    <a:moveTo>
                      <a:pt x="62771" y="4437"/>
                    </a:moveTo>
                    <a:cubicBezTo>
                      <a:pt x="54394" y="19382"/>
                      <a:pt x="45921" y="34327"/>
                      <a:pt x="36211" y="48415"/>
                    </a:cubicBezTo>
                    <a:cubicBezTo>
                      <a:pt x="26501" y="62503"/>
                      <a:pt x="15934" y="74401"/>
                      <a:pt x="3749" y="86014"/>
                    </a:cubicBezTo>
                    <a:cubicBezTo>
                      <a:pt x="-1391" y="90869"/>
                      <a:pt x="-1106" y="99532"/>
                      <a:pt x="3749" y="104481"/>
                    </a:cubicBezTo>
                    <a:cubicBezTo>
                      <a:pt x="8604" y="109431"/>
                      <a:pt x="17267" y="109527"/>
                      <a:pt x="22217" y="104481"/>
                    </a:cubicBezTo>
                    <a:cubicBezTo>
                      <a:pt x="47539" y="78590"/>
                      <a:pt x="69911" y="46797"/>
                      <a:pt x="79430" y="11481"/>
                    </a:cubicBezTo>
                    <a:cubicBezTo>
                      <a:pt x="82096" y="1581"/>
                      <a:pt x="67816" y="-4701"/>
                      <a:pt x="62676" y="4437"/>
                    </a:cubicBezTo>
                    <a:lnTo>
                      <a:pt x="62676" y="443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1" name="Google Shape;701;p9"/>
              <p:cNvSpPr/>
              <p:nvPr/>
            </p:nvSpPr>
            <p:spPr>
              <a:xfrm>
                <a:off x="4583366" y="5766985"/>
                <a:ext cx="46058" cy="107742"/>
              </a:xfrm>
              <a:custGeom>
                <a:avLst/>
                <a:gdLst/>
                <a:ahLst/>
                <a:cxnLst/>
                <a:rect l="l" t="t" r="r" b="b"/>
                <a:pathLst>
                  <a:path w="46058" h="107742" extrusionOk="0">
                    <a:moveTo>
                      <a:pt x="28333" y="4539"/>
                    </a:moveTo>
                    <a:cubicBezTo>
                      <a:pt x="24430" y="10631"/>
                      <a:pt x="22811" y="18912"/>
                      <a:pt x="20527" y="25766"/>
                    </a:cubicBezTo>
                    <a:cubicBezTo>
                      <a:pt x="18242" y="32620"/>
                      <a:pt x="15672" y="40045"/>
                      <a:pt x="13482" y="47279"/>
                    </a:cubicBezTo>
                    <a:cubicBezTo>
                      <a:pt x="9198" y="61462"/>
                      <a:pt x="4819" y="75550"/>
                      <a:pt x="536" y="89733"/>
                    </a:cubicBezTo>
                    <a:cubicBezTo>
                      <a:pt x="-1654" y="96873"/>
                      <a:pt x="3106" y="105630"/>
                      <a:pt x="10531" y="107344"/>
                    </a:cubicBezTo>
                    <a:cubicBezTo>
                      <a:pt x="17956" y="109057"/>
                      <a:pt x="26334" y="105154"/>
                      <a:pt x="28142" y="97349"/>
                    </a:cubicBezTo>
                    <a:cubicBezTo>
                      <a:pt x="31379" y="82880"/>
                      <a:pt x="34616" y="68411"/>
                      <a:pt x="37852" y="54037"/>
                    </a:cubicBezTo>
                    <a:cubicBezTo>
                      <a:pt x="39471" y="46898"/>
                      <a:pt x="40804" y="39854"/>
                      <a:pt x="42231" y="32620"/>
                    </a:cubicBezTo>
                    <a:cubicBezTo>
                      <a:pt x="42898" y="29002"/>
                      <a:pt x="43564" y="25481"/>
                      <a:pt x="44231" y="21863"/>
                    </a:cubicBezTo>
                    <a:cubicBezTo>
                      <a:pt x="44992" y="17770"/>
                      <a:pt x="46230" y="13487"/>
                      <a:pt x="46039" y="9298"/>
                    </a:cubicBezTo>
                    <a:cubicBezTo>
                      <a:pt x="45563" y="-126"/>
                      <a:pt x="33473" y="-3552"/>
                      <a:pt x="28333" y="4539"/>
                    </a:cubicBezTo>
                    <a:lnTo>
                      <a:pt x="28333" y="4539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2" name="Google Shape;702;p9"/>
              <p:cNvSpPr/>
              <p:nvPr/>
            </p:nvSpPr>
            <p:spPr>
              <a:xfrm>
                <a:off x="4696234" y="5805914"/>
                <a:ext cx="38409" cy="109761"/>
              </a:xfrm>
              <a:custGeom>
                <a:avLst/>
                <a:gdLst/>
                <a:ahLst/>
                <a:cxnLst/>
                <a:rect l="l" t="t" r="r" b="b"/>
                <a:pathLst>
                  <a:path w="38409" h="109761" extrusionOk="0">
                    <a:moveTo>
                      <a:pt x="19515" y="6731"/>
                    </a:moveTo>
                    <a:cubicBezTo>
                      <a:pt x="12471" y="35003"/>
                      <a:pt x="6568" y="63560"/>
                      <a:pt x="381" y="92117"/>
                    </a:cubicBezTo>
                    <a:cubicBezTo>
                      <a:pt x="-1428" y="100398"/>
                      <a:pt x="3332" y="108489"/>
                      <a:pt x="12090" y="109631"/>
                    </a:cubicBezTo>
                    <a:cubicBezTo>
                      <a:pt x="20848" y="110774"/>
                      <a:pt x="26940" y="104206"/>
                      <a:pt x="27987" y="95829"/>
                    </a:cubicBezTo>
                    <a:cubicBezTo>
                      <a:pt x="31700" y="66987"/>
                      <a:pt x="35603" y="38239"/>
                      <a:pt x="38364" y="9302"/>
                    </a:cubicBezTo>
                    <a:cubicBezTo>
                      <a:pt x="39411" y="-1550"/>
                      <a:pt x="22085" y="-3549"/>
                      <a:pt x="19515" y="6731"/>
                    </a:cubicBezTo>
                    <a:lnTo>
                      <a:pt x="19515" y="673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3" name="Google Shape;703;p9"/>
              <p:cNvSpPr/>
              <p:nvPr/>
            </p:nvSpPr>
            <p:spPr>
              <a:xfrm>
                <a:off x="4809222" y="5800504"/>
                <a:ext cx="29899" cy="134461"/>
              </a:xfrm>
              <a:custGeom>
                <a:avLst/>
                <a:gdLst/>
                <a:ahLst/>
                <a:cxnLst/>
                <a:rect l="l" t="t" r="r" b="b"/>
                <a:pathLst>
                  <a:path w="29899" h="134461" extrusionOk="0">
                    <a:moveTo>
                      <a:pt x="10766" y="7002"/>
                    </a:moveTo>
                    <a:cubicBezTo>
                      <a:pt x="8006" y="26040"/>
                      <a:pt x="6387" y="45173"/>
                      <a:pt x="4674" y="64402"/>
                    </a:cubicBezTo>
                    <a:cubicBezTo>
                      <a:pt x="2960" y="83630"/>
                      <a:pt x="675" y="102382"/>
                      <a:pt x="9" y="121325"/>
                    </a:cubicBezTo>
                    <a:cubicBezTo>
                      <a:pt x="-276" y="128464"/>
                      <a:pt x="6197" y="134461"/>
                      <a:pt x="13146" y="134461"/>
                    </a:cubicBezTo>
                    <a:cubicBezTo>
                      <a:pt x="20762" y="134461"/>
                      <a:pt x="25712" y="128369"/>
                      <a:pt x="26283" y="121325"/>
                    </a:cubicBezTo>
                    <a:cubicBezTo>
                      <a:pt x="27997" y="102763"/>
                      <a:pt x="27997" y="84011"/>
                      <a:pt x="28663" y="65449"/>
                    </a:cubicBezTo>
                    <a:cubicBezTo>
                      <a:pt x="29330" y="46886"/>
                      <a:pt x="30186" y="28229"/>
                      <a:pt x="29806" y="9572"/>
                    </a:cubicBezTo>
                    <a:cubicBezTo>
                      <a:pt x="29615" y="-899"/>
                      <a:pt x="12385" y="-4230"/>
                      <a:pt x="10766" y="7002"/>
                    </a:cubicBezTo>
                    <a:lnTo>
                      <a:pt x="10766" y="700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4" name="Google Shape;704;p9"/>
              <p:cNvSpPr/>
              <p:nvPr/>
            </p:nvSpPr>
            <p:spPr>
              <a:xfrm>
                <a:off x="4921771" y="5801061"/>
                <a:ext cx="45147" cy="132265"/>
              </a:xfrm>
              <a:custGeom>
                <a:avLst/>
                <a:gdLst/>
                <a:ahLst/>
                <a:cxnLst/>
                <a:rect l="l" t="t" r="r" b="b"/>
                <a:pathLst>
                  <a:path w="45147" h="132265" extrusionOk="0">
                    <a:moveTo>
                      <a:pt x="1506" y="18534"/>
                    </a:moveTo>
                    <a:cubicBezTo>
                      <a:pt x="15785" y="47852"/>
                      <a:pt x="20355" y="82596"/>
                      <a:pt x="15024" y="114200"/>
                    </a:cubicBezTo>
                    <a:cubicBezTo>
                      <a:pt x="13786" y="121815"/>
                      <a:pt x="17023" y="129620"/>
                      <a:pt x="25019" y="131809"/>
                    </a:cubicBezTo>
                    <a:cubicBezTo>
                      <a:pt x="31873" y="133713"/>
                      <a:pt x="41298" y="129525"/>
                      <a:pt x="42631" y="121815"/>
                    </a:cubicBezTo>
                    <a:cubicBezTo>
                      <a:pt x="49390" y="81835"/>
                      <a:pt x="42440" y="41570"/>
                      <a:pt x="22925" y="6064"/>
                    </a:cubicBezTo>
                    <a:cubicBezTo>
                      <a:pt x="19688" y="162"/>
                      <a:pt x="11597" y="-1646"/>
                      <a:pt x="5980" y="1590"/>
                    </a:cubicBezTo>
                    <a:cubicBezTo>
                      <a:pt x="-113" y="5207"/>
                      <a:pt x="-1445" y="12537"/>
                      <a:pt x="1506" y="18534"/>
                    </a:cubicBezTo>
                    <a:lnTo>
                      <a:pt x="1506" y="1853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5" name="Google Shape;705;p9"/>
              <p:cNvSpPr/>
              <p:nvPr/>
            </p:nvSpPr>
            <p:spPr>
              <a:xfrm>
                <a:off x="5024230" y="5784393"/>
                <a:ext cx="50983" cy="102795"/>
              </a:xfrm>
              <a:custGeom>
                <a:avLst/>
                <a:gdLst/>
                <a:ahLst/>
                <a:cxnLst/>
                <a:rect l="l" t="t" r="r" b="b"/>
                <a:pathLst>
                  <a:path w="50983" h="102795" extrusionOk="0">
                    <a:moveTo>
                      <a:pt x="1382" y="13784"/>
                    </a:moveTo>
                    <a:cubicBezTo>
                      <a:pt x="9474" y="24921"/>
                      <a:pt x="15852" y="37200"/>
                      <a:pt x="19850" y="49861"/>
                    </a:cubicBezTo>
                    <a:cubicBezTo>
                      <a:pt x="20897" y="53097"/>
                      <a:pt x="21754" y="56334"/>
                      <a:pt x="22421" y="59570"/>
                    </a:cubicBezTo>
                    <a:cubicBezTo>
                      <a:pt x="22801" y="61284"/>
                      <a:pt x="23182" y="63092"/>
                      <a:pt x="23468" y="64806"/>
                    </a:cubicBezTo>
                    <a:cubicBezTo>
                      <a:pt x="23468" y="65281"/>
                      <a:pt x="24229" y="69756"/>
                      <a:pt x="24039" y="68232"/>
                    </a:cubicBezTo>
                    <a:cubicBezTo>
                      <a:pt x="24896" y="75372"/>
                      <a:pt x="25086" y="82511"/>
                      <a:pt x="24705" y="89650"/>
                    </a:cubicBezTo>
                    <a:cubicBezTo>
                      <a:pt x="24324" y="96789"/>
                      <a:pt x="31083" y="103072"/>
                      <a:pt x="37842" y="102786"/>
                    </a:cubicBezTo>
                    <a:cubicBezTo>
                      <a:pt x="44601" y="102501"/>
                      <a:pt x="51170" y="96980"/>
                      <a:pt x="50979" y="89650"/>
                    </a:cubicBezTo>
                    <a:cubicBezTo>
                      <a:pt x="50313" y="57381"/>
                      <a:pt x="38318" y="25778"/>
                      <a:pt x="15662" y="2647"/>
                    </a:cubicBezTo>
                    <a:cubicBezTo>
                      <a:pt x="12520" y="-590"/>
                      <a:pt x="7189" y="-875"/>
                      <a:pt x="3667" y="1885"/>
                    </a:cubicBezTo>
                    <a:cubicBezTo>
                      <a:pt x="430" y="4455"/>
                      <a:pt x="-1378" y="9976"/>
                      <a:pt x="1287" y="13689"/>
                    </a:cubicBezTo>
                    <a:lnTo>
                      <a:pt x="1287" y="13689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6" name="Google Shape;706;p9"/>
              <p:cNvSpPr/>
              <p:nvPr/>
            </p:nvSpPr>
            <p:spPr>
              <a:xfrm>
                <a:off x="5142655" y="5740303"/>
                <a:ext cx="77921" cy="100743"/>
              </a:xfrm>
              <a:custGeom>
                <a:avLst/>
                <a:gdLst/>
                <a:ahLst/>
                <a:cxnLst/>
                <a:rect l="l" t="t" r="r" b="b"/>
                <a:pathLst>
                  <a:path w="77921" h="100743" extrusionOk="0">
                    <a:moveTo>
                      <a:pt x="3571" y="21512"/>
                    </a:moveTo>
                    <a:cubicBezTo>
                      <a:pt x="8331" y="27318"/>
                      <a:pt x="13281" y="33030"/>
                      <a:pt x="18041" y="38836"/>
                    </a:cubicBezTo>
                    <a:cubicBezTo>
                      <a:pt x="19279" y="40359"/>
                      <a:pt x="20421" y="41882"/>
                      <a:pt x="21659" y="43310"/>
                    </a:cubicBezTo>
                    <a:cubicBezTo>
                      <a:pt x="20802" y="42168"/>
                      <a:pt x="21278" y="42834"/>
                      <a:pt x="21849" y="43596"/>
                    </a:cubicBezTo>
                    <a:cubicBezTo>
                      <a:pt x="22325" y="44262"/>
                      <a:pt x="22896" y="44928"/>
                      <a:pt x="23372" y="45690"/>
                    </a:cubicBezTo>
                    <a:cubicBezTo>
                      <a:pt x="25657" y="48736"/>
                      <a:pt x="27941" y="51972"/>
                      <a:pt x="30036" y="55113"/>
                    </a:cubicBezTo>
                    <a:cubicBezTo>
                      <a:pt x="34129" y="61110"/>
                      <a:pt x="37937" y="67393"/>
                      <a:pt x="41459" y="73675"/>
                    </a:cubicBezTo>
                    <a:cubicBezTo>
                      <a:pt x="44982" y="79958"/>
                      <a:pt x="48028" y="87859"/>
                      <a:pt x="52407" y="94046"/>
                    </a:cubicBezTo>
                    <a:cubicBezTo>
                      <a:pt x="56405" y="99663"/>
                      <a:pt x="62879" y="102423"/>
                      <a:pt x="69542" y="99663"/>
                    </a:cubicBezTo>
                    <a:cubicBezTo>
                      <a:pt x="76206" y="96902"/>
                      <a:pt x="79157" y="90144"/>
                      <a:pt x="77444" y="83480"/>
                    </a:cubicBezTo>
                    <a:cubicBezTo>
                      <a:pt x="75444" y="75484"/>
                      <a:pt x="70685" y="67583"/>
                      <a:pt x="66591" y="60539"/>
                    </a:cubicBezTo>
                    <a:cubicBezTo>
                      <a:pt x="62498" y="53495"/>
                      <a:pt x="58404" y="47022"/>
                      <a:pt x="53835" y="40550"/>
                    </a:cubicBezTo>
                    <a:cubicBezTo>
                      <a:pt x="44411" y="27223"/>
                      <a:pt x="34129" y="14087"/>
                      <a:pt x="21563" y="3616"/>
                    </a:cubicBezTo>
                    <a:cubicBezTo>
                      <a:pt x="16518" y="-668"/>
                      <a:pt x="8521" y="-1715"/>
                      <a:pt x="3571" y="3616"/>
                    </a:cubicBezTo>
                    <a:cubicBezTo>
                      <a:pt x="-1379" y="8947"/>
                      <a:pt x="-998" y="16086"/>
                      <a:pt x="3571" y="21607"/>
                    </a:cubicBezTo>
                    <a:lnTo>
                      <a:pt x="3571" y="2160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7" name="Google Shape;707;p9"/>
              <p:cNvSpPr/>
              <p:nvPr/>
            </p:nvSpPr>
            <p:spPr>
              <a:xfrm>
                <a:off x="5219456" y="5674615"/>
                <a:ext cx="104675" cy="77889"/>
              </a:xfrm>
              <a:custGeom>
                <a:avLst/>
                <a:gdLst/>
                <a:ahLst/>
                <a:cxnLst/>
                <a:rect l="l" t="t" r="r" b="b"/>
                <a:pathLst>
                  <a:path w="104675" h="77889" extrusionOk="0">
                    <a:moveTo>
                      <a:pt x="3308" y="18949"/>
                    </a:moveTo>
                    <a:cubicBezTo>
                      <a:pt x="15303" y="31038"/>
                      <a:pt x="28154" y="42366"/>
                      <a:pt x="42148" y="52171"/>
                    </a:cubicBezTo>
                    <a:cubicBezTo>
                      <a:pt x="56142" y="61975"/>
                      <a:pt x="70993" y="71970"/>
                      <a:pt x="87081" y="77301"/>
                    </a:cubicBezTo>
                    <a:cubicBezTo>
                      <a:pt x="93649" y="79490"/>
                      <a:pt x="100979" y="75302"/>
                      <a:pt x="103550" y="69209"/>
                    </a:cubicBezTo>
                    <a:cubicBezTo>
                      <a:pt x="106310" y="62737"/>
                      <a:pt x="103835" y="55502"/>
                      <a:pt x="97838" y="51790"/>
                    </a:cubicBezTo>
                    <a:cubicBezTo>
                      <a:pt x="91269" y="47697"/>
                      <a:pt x="84035" y="44651"/>
                      <a:pt x="77180" y="41033"/>
                    </a:cubicBezTo>
                    <a:cubicBezTo>
                      <a:pt x="70326" y="37416"/>
                      <a:pt x="63187" y="33323"/>
                      <a:pt x="56428" y="29039"/>
                    </a:cubicBezTo>
                    <a:cubicBezTo>
                      <a:pt x="43576" y="20948"/>
                      <a:pt x="30534" y="12381"/>
                      <a:pt x="19015" y="3148"/>
                    </a:cubicBezTo>
                    <a:cubicBezTo>
                      <a:pt x="14351" y="-660"/>
                      <a:pt x="7782" y="-1421"/>
                      <a:pt x="3213" y="3148"/>
                    </a:cubicBezTo>
                    <a:cubicBezTo>
                      <a:pt x="-1071" y="7431"/>
                      <a:pt x="-1071" y="14666"/>
                      <a:pt x="3213" y="18949"/>
                    </a:cubicBezTo>
                    <a:lnTo>
                      <a:pt x="3213" y="18949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8" name="Google Shape;708;p9"/>
              <p:cNvSpPr/>
              <p:nvPr/>
            </p:nvSpPr>
            <p:spPr>
              <a:xfrm>
                <a:off x="5290743" y="5590229"/>
                <a:ext cx="92201" cy="55408"/>
              </a:xfrm>
              <a:custGeom>
                <a:avLst/>
                <a:gdLst/>
                <a:ahLst/>
                <a:cxnLst/>
                <a:rect l="l" t="t" r="r" b="b"/>
                <a:pathLst>
                  <a:path w="92201" h="55408" extrusionOk="0">
                    <a:moveTo>
                      <a:pt x="3419" y="13856"/>
                    </a:moveTo>
                    <a:cubicBezTo>
                      <a:pt x="14937" y="21091"/>
                      <a:pt x="26932" y="27468"/>
                      <a:pt x="38736" y="34322"/>
                    </a:cubicBezTo>
                    <a:cubicBezTo>
                      <a:pt x="50541" y="41176"/>
                      <a:pt x="62916" y="49552"/>
                      <a:pt x="76149" y="54788"/>
                    </a:cubicBezTo>
                    <a:cubicBezTo>
                      <a:pt x="82051" y="57073"/>
                      <a:pt x="88905" y="52694"/>
                      <a:pt x="91190" y="47458"/>
                    </a:cubicBezTo>
                    <a:cubicBezTo>
                      <a:pt x="93665" y="41652"/>
                      <a:pt x="91475" y="34798"/>
                      <a:pt x="85954" y="31561"/>
                    </a:cubicBezTo>
                    <a:cubicBezTo>
                      <a:pt x="73864" y="24517"/>
                      <a:pt x="59870" y="20234"/>
                      <a:pt x="46733" y="15284"/>
                    </a:cubicBezTo>
                    <a:cubicBezTo>
                      <a:pt x="33596" y="10334"/>
                      <a:pt x="21792" y="5004"/>
                      <a:pt x="9035" y="434"/>
                    </a:cubicBezTo>
                    <a:cubicBezTo>
                      <a:pt x="944" y="-2421"/>
                      <a:pt x="-3435" y="9573"/>
                      <a:pt x="3323" y="13856"/>
                    </a:cubicBezTo>
                    <a:lnTo>
                      <a:pt x="3323" y="138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9" name="Google Shape;709;p9"/>
              <p:cNvSpPr/>
              <p:nvPr/>
            </p:nvSpPr>
            <p:spPr>
              <a:xfrm>
                <a:off x="5325229" y="5494168"/>
                <a:ext cx="110774" cy="26656"/>
              </a:xfrm>
              <a:custGeom>
                <a:avLst/>
                <a:gdLst/>
                <a:ahLst/>
                <a:cxnLst/>
                <a:rect l="l" t="t" r="r" b="b"/>
                <a:pathLst>
                  <a:path w="110774" h="26656" extrusionOk="0">
                    <a:moveTo>
                      <a:pt x="5106" y="17964"/>
                    </a:moveTo>
                    <a:cubicBezTo>
                      <a:pt x="19862" y="22533"/>
                      <a:pt x="36236" y="22628"/>
                      <a:pt x="51467" y="23865"/>
                    </a:cubicBezTo>
                    <a:cubicBezTo>
                      <a:pt x="66698" y="25103"/>
                      <a:pt x="82406" y="26912"/>
                      <a:pt x="97732" y="26626"/>
                    </a:cubicBezTo>
                    <a:cubicBezTo>
                      <a:pt x="104777" y="26436"/>
                      <a:pt x="110774" y="20724"/>
                      <a:pt x="110774" y="13585"/>
                    </a:cubicBezTo>
                    <a:cubicBezTo>
                      <a:pt x="110774" y="6065"/>
                      <a:pt x="104777" y="1115"/>
                      <a:pt x="97732" y="544"/>
                    </a:cubicBezTo>
                    <a:cubicBezTo>
                      <a:pt x="82501" y="-598"/>
                      <a:pt x="66698" y="354"/>
                      <a:pt x="51467" y="734"/>
                    </a:cubicBezTo>
                    <a:cubicBezTo>
                      <a:pt x="36236" y="1115"/>
                      <a:pt x="20052" y="449"/>
                      <a:pt x="5106" y="4161"/>
                    </a:cubicBezTo>
                    <a:cubicBezTo>
                      <a:pt x="-1938" y="5970"/>
                      <a:pt x="-1462" y="15870"/>
                      <a:pt x="5106" y="17964"/>
                    </a:cubicBezTo>
                    <a:lnTo>
                      <a:pt x="5106" y="1796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0" name="Google Shape;710;p9"/>
              <p:cNvSpPr/>
              <p:nvPr/>
            </p:nvSpPr>
            <p:spPr>
              <a:xfrm>
                <a:off x="5320394" y="5389722"/>
                <a:ext cx="96913" cy="38359"/>
              </a:xfrm>
              <a:custGeom>
                <a:avLst/>
                <a:gdLst/>
                <a:ahLst/>
                <a:cxnLst/>
                <a:rect l="l" t="t" r="r" b="b"/>
                <a:pathLst>
                  <a:path w="96913" h="38359" extrusionOk="0">
                    <a:moveTo>
                      <a:pt x="5849" y="35882"/>
                    </a:moveTo>
                    <a:cubicBezTo>
                      <a:pt x="34788" y="41689"/>
                      <a:pt x="64870" y="37215"/>
                      <a:pt x="90764" y="23222"/>
                    </a:cubicBezTo>
                    <a:cubicBezTo>
                      <a:pt x="96476" y="20176"/>
                      <a:pt x="98760" y="11799"/>
                      <a:pt x="95238" y="6279"/>
                    </a:cubicBezTo>
                    <a:cubicBezTo>
                      <a:pt x="91716" y="757"/>
                      <a:pt x="84005" y="-2098"/>
                      <a:pt x="78293" y="1805"/>
                    </a:cubicBezTo>
                    <a:cubicBezTo>
                      <a:pt x="57731" y="16083"/>
                      <a:pt x="33456" y="22461"/>
                      <a:pt x="8038" y="19605"/>
                    </a:cubicBezTo>
                    <a:cubicBezTo>
                      <a:pt x="-1196" y="18558"/>
                      <a:pt x="-3195" y="33979"/>
                      <a:pt x="5849" y="35787"/>
                    </a:cubicBezTo>
                    <a:lnTo>
                      <a:pt x="5849" y="3578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1" name="Google Shape;711;p9"/>
              <p:cNvSpPr/>
              <p:nvPr/>
            </p:nvSpPr>
            <p:spPr>
              <a:xfrm>
                <a:off x="5279094" y="5296632"/>
                <a:ext cx="114989" cy="65263"/>
              </a:xfrm>
              <a:custGeom>
                <a:avLst/>
                <a:gdLst/>
                <a:ahLst/>
                <a:cxnLst/>
                <a:rect l="l" t="t" r="r" b="b"/>
                <a:pathLst>
                  <a:path w="114989" h="65263" extrusionOk="0">
                    <a:moveTo>
                      <a:pt x="11450" y="64624"/>
                    </a:moveTo>
                    <a:cubicBezTo>
                      <a:pt x="28300" y="58437"/>
                      <a:pt x="44674" y="51298"/>
                      <a:pt x="61143" y="44349"/>
                    </a:cubicBezTo>
                    <a:cubicBezTo>
                      <a:pt x="77612" y="37400"/>
                      <a:pt x="94461" y="31689"/>
                      <a:pt x="109407" y="22645"/>
                    </a:cubicBezTo>
                    <a:cubicBezTo>
                      <a:pt x="120735" y="15792"/>
                      <a:pt x="113405" y="-3817"/>
                      <a:pt x="100078" y="657"/>
                    </a:cubicBezTo>
                    <a:cubicBezTo>
                      <a:pt x="83133" y="6368"/>
                      <a:pt x="67140" y="15697"/>
                      <a:pt x="51147" y="23693"/>
                    </a:cubicBezTo>
                    <a:cubicBezTo>
                      <a:pt x="35154" y="31689"/>
                      <a:pt x="19732" y="39304"/>
                      <a:pt x="4310" y="47966"/>
                    </a:cubicBezTo>
                    <a:cubicBezTo>
                      <a:pt x="-4543" y="52916"/>
                      <a:pt x="1454" y="68337"/>
                      <a:pt x="11355" y="64719"/>
                    </a:cubicBezTo>
                    <a:lnTo>
                      <a:pt x="11355" y="64719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_1_1">
    <p:spTree>
      <p:nvGrpSpPr>
        <p:cNvPr id="1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7" name="Google Shape;1187;p18"/>
          <p:cNvGrpSpPr/>
          <p:nvPr/>
        </p:nvGrpSpPr>
        <p:grpSpPr>
          <a:xfrm>
            <a:off x="5892573" y="0"/>
            <a:ext cx="3262836" cy="5143500"/>
            <a:chOff x="5892573" y="0"/>
            <a:chExt cx="3262836" cy="5143500"/>
          </a:xfrm>
        </p:grpSpPr>
        <p:sp>
          <p:nvSpPr>
            <p:cNvPr id="1188" name="Google Shape;1188;p18"/>
            <p:cNvSpPr/>
            <p:nvPr/>
          </p:nvSpPr>
          <p:spPr>
            <a:xfrm>
              <a:off x="7524009" y="0"/>
              <a:ext cx="1631400" cy="5143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18"/>
            <p:cNvSpPr/>
            <p:nvPr/>
          </p:nvSpPr>
          <p:spPr>
            <a:xfrm>
              <a:off x="5892573" y="0"/>
              <a:ext cx="1631400" cy="51435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0" name="Google Shape;1190;p18"/>
          <p:cNvSpPr txBox="1">
            <a:spLocks noGrp="1"/>
          </p:cNvSpPr>
          <p:nvPr>
            <p:ph type="title"/>
          </p:nvPr>
        </p:nvSpPr>
        <p:spPr>
          <a:xfrm>
            <a:off x="847750" y="1913863"/>
            <a:ext cx="3634500" cy="55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91" name="Google Shape;1191;p18"/>
          <p:cNvSpPr txBox="1">
            <a:spLocks noGrp="1"/>
          </p:cNvSpPr>
          <p:nvPr>
            <p:ph type="subTitle" idx="1"/>
          </p:nvPr>
        </p:nvSpPr>
        <p:spPr>
          <a:xfrm>
            <a:off x="847750" y="2398943"/>
            <a:ext cx="3634500" cy="83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92" name="Google Shape;1192;p18"/>
          <p:cNvGrpSpPr/>
          <p:nvPr/>
        </p:nvGrpSpPr>
        <p:grpSpPr>
          <a:xfrm>
            <a:off x="624589" y="73910"/>
            <a:ext cx="1351122" cy="5595397"/>
            <a:chOff x="624589" y="73910"/>
            <a:chExt cx="1351122" cy="5595397"/>
          </a:xfrm>
        </p:grpSpPr>
        <p:grpSp>
          <p:nvGrpSpPr>
            <p:cNvPr id="1193" name="Google Shape;1193;p18"/>
            <p:cNvGrpSpPr/>
            <p:nvPr/>
          </p:nvGrpSpPr>
          <p:grpSpPr>
            <a:xfrm>
              <a:off x="624589" y="73910"/>
              <a:ext cx="744701" cy="931186"/>
              <a:chOff x="3282873" y="4387264"/>
              <a:chExt cx="744701" cy="931186"/>
            </a:xfrm>
          </p:grpSpPr>
          <p:sp>
            <p:nvSpPr>
              <p:cNvPr id="1194" name="Google Shape;1194;p18"/>
              <p:cNvSpPr/>
              <p:nvPr/>
            </p:nvSpPr>
            <p:spPr>
              <a:xfrm>
                <a:off x="3325897" y="4451781"/>
                <a:ext cx="631475" cy="809981"/>
              </a:xfrm>
              <a:custGeom>
                <a:avLst/>
                <a:gdLst/>
                <a:ahLst/>
                <a:cxnLst/>
                <a:rect l="l" t="t" r="r" b="b"/>
                <a:pathLst>
                  <a:path w="631475" h="809981" extrusionOk="0">
                    <a:moveTo>
                      <a:pt x="138972" y="8219"/>
                    </a:moveTo>
                    <a:cubicBezTo>
                      <a:pt x="76619" y="3078"/>
                      <a:pt x="26926" y="50578"/>
                      <a:pt x="8363" y="106835"/>
                    </a:cubicBezTo>
                    <a:cubicBezTo>
                      <a:pt x="-15531" y="179179"/>
                      <a:pt x="16169" y="255902"/>
                      <a:pt x="48250" y="320251"/>
                    </a:cubicBezTo>
                    <a:cubicBezTo>
                      <a:pt x="83663" y="391262"/>
                      <a:pt x="122408" y="460846"/>
                      <a:pt x="163247" y="528907"/>
                    </a:cubicBezTo>
                    <a:cubicBezTo>
                      <a:pt x="204087" y="596967"/>
                      <a:pt x="243117" y="661601"/>
                      <a:pt x="290334" y="722427"/>
                    </a:cubicBezTo>
                    <a:cubicBezTo>
                      <a:pt x="310802" y="748795"/>
                      <a:pt x="334506" y="773925"/>
                      <a:pt x="364207" y="789917"/>
                    </a:cubicBezTo>
                    <a:cubicBezTo>
                      <a:pt x="396669" y="807527"/>
                      <a:pt x="434366" y="812382"/>
                      <a:pt x="470827" y="808955"/>
                    </a:cubicBezTo>
                    <a:cubicBezTo>
                      <a:pt x="527564" y="803529"/>
                      <a:pt x="589251" y="776495"/>
                      <a:pt x="617238" y="724046"/>
                    </a:cubicBezTo>
                    <a:cubicBezTo>
                      <a:pt x="650652" y="661506"/>
                      <a:pt x="619809" y="594969"/>
                      <a:pt x="580778" y="543471"/>
                    </a:cubicBezTo>
                    <a:cubicBezTo>
                      <a:pt x="558693" y="514248"/>
                      <a:pt x="534132" y="487023"/>
                      <a:pt x="511190" y="458466"/>
                    </a:cubicBezTo>
                    <a:cubicBezTo>
                      <a:pt x="486439" y="427529"/>
                      <a:pt x="463021" y="395451"/>
                      <a:pt x="440364" y="362896"/>
                    </a:cubicBezTo>
                    <a:cubicBezTo>
                      <a:pt x="395812" y="298928"/>
                      <a:pt x="354878" y="232581"/>
                      <a:pt x="313753" y="166329"/>
                    </a:cubicBezTo>
                    <a:cubicBezTo>
                      <a:pt x="294428" y="135107"/>
                      <a:pt x="275960" y="102647"/>
                      <a:pt x="254065" y="73138"/>
                    </a:cubicBezTo>
                    <a:cubicBezTo>
                      <a:pt x="235882" y="48484"/>
                      <a:pt x="213701" y="24211"/>
                      <a:pt x="185333" y="11265"/>
                    </a:cubicBezTo>
                    <a:cubicBezTo>
                      <a:pt x="171244" y="4887"/>
                      <a:pt x="156679" y="1079"/>
                      <a:pt x="141162" y="33"/>
                    </a:cubicBezTo>
                    <a:cubicBezTo>
                      <a:pt x="125645" y="-1015"/>
                      <a:pt x="125359" y="23544"/>
                      <a:pt x="141162" y="24972"/>
                    </a:cubicBezTo>
                    <a:cubicBezTo>
                      <a:pt x="170197" y="27733"/>
                      <a:pt x="194091" y="47532"/>
                      <a:pt x="213130" y="68283"/>
                    </a:cubicBezTo>
                    <a:cubicBezTo>
                      <a:pt x="233978" y="90843"/>
                      <a:pt x="251399" y="116735"/>
                      <a:pt x="268630" y="142056"/>
                    </a:cubicBezTo>
                    <a:cubicBezTo>
                      <a:pt x="308803" y="201168"/>
                      <a:pt x="346500" y="261804"/>
                      <a:pt x="385626" y="321584"/>
                    </a:cubicBezTo>
                    <a:cubicBezTo>
                      <a:pt x="424752" y="381363"/>
                      <a:pt x="463401" y="440095"/>
                      <a:pt x="507763" y="495400"/>
                    </a:cubicBezTo>
                    <a:cubicBezTo>
                      <a:pt x="528706" y="521577"/>
                      <a:pt x="551172" y="546707"/>
                      <a:pt x="569831" y="574693"/>
                    </a:cubicBezTo>
                    <a:cubicBezTo>
                      <a:pt x="586109" y="599157"/>
                      <a:pt x="601150" y="627047"/>
                      <a:pt x="603054" y="657032"/>
                    </a:cubicBezTo>
                    <a:cubicBezTo>
                      <a:pt x="606862" y="714812"/>
                      <a:pt x="562120" y="755649"/>
                      <a:pt x="510714" y="772212"/>
                    </a:cubicBezTo>
                    <a:cubicBezTo>
                      <a:pt x="481393" y="781636"/>
                      <a:pt x="448741" y="784777"/>
                      <a:pt x="418278" y="779160"/>
                    </a:cubicBezTo>
                    <a:cubicBezTo>
                      <a:pt x="387815" y="773544"/>
                      <a:pt x="360875" y="757172"/>
                      <a:pt x="338599" y="734993"/>
                    </a:cubicBezTo>
                    <a:cubicBezTo>
                      <a:pt x="316323" y="712813"/>
                      <a:pt x="297855" y="685684"/>
                      <a:pt x="279863" y="659317"/>
                    </a:cubicBezTo>
                    <a:cubicBezTo>
                      <a:pt x="259300" y="629237"/>
                      <a:pt x="239500" y="598586"/>
                      <a:pt x="220365" y="567649"/>
                    </a:cubicBezTo>
                    <a:cubicBezTo>
                      <a:pt x="182001" y="505680"/>
                      <a:pt x="146874" y="441618"/>
                      <a:pt x="113460" y="376889"/>
                    </a:cubicBezTo>
                    <a:cubicBezTo>
                      <a:pt x="95277" y="341668"/>
                      <a:pt x="76524" y="306543"/>
                      <a:pt x="60531" y="270371"/>
                    </a:cubicBezTo>
                    <a:cubicBezTo>
                      <a:pt x="44538" y="234199"/>
                      <a:pt x="31305" y="194886"/>
                      <a:pt x="31496" y="154906"/>
                    </a:cubicBezTo>
                    <a:cubicBezTo>
                      <a:pt x="31781" y="97316"/>
                      <a:pt x="74334" y="25639"/>
                      <a:pt x="138972" y="28875"/>
                    </a:cubicBezTo>
                    <a:cubicBezTo>
                      <a:pt x="152395" y="29541"/>
                      <a:pt x="152109" y="9171"/>
                      <a:pt x="138972" y="8123"/>
                    </a:cubicBezTo>
                    <a:lnTo>
                      <a:pt x="138972" y="8123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5" name="Google Shape;1195;p18"/>
              <p:cNvSpPr/>
              <p:nvPr/>
            </p:nvSpPr>
            <p:spPr>
              <a:xfrm>
                <a:off x="3440952" y="4596822"/>
                <a:ext cx="381270" cy="551291"/>
              </a:xfrm>
              <a:custGeom>
                <a:avLst/>
                <a:gdLst/>
                <a:ahLst/>
                <a:cxnLst/>
                <a:rect l="l" t="t" r="r" b="b"/>
                <a:pathLst>
                  <a:path w="381270" h="551291" extrusionOk="0">
                    <a:moveTo>
                      <a:pt x="52286" y="3202"/>
                    </a:moveTo>
                    <a:cubicBezTo>
                      <a:pt x="17349" y="-1938"/>
                      <a:pt x="-738" y="36138"/>
                      <a:pt x="23" y="66122"/>
                    </a:cubicBezTo>
                    <a:cubicBezTo>
                      <a:pt x="1070" y="112099"/>
                      <a:pt x="26392" y="156933"/>
                      <a:pt x="46193" y="197199"/>
                    </a:cubicBezTo>
                    <a:cubicBezTo>
                      <a:pt x="88175" y="282869"/>
                      <a:pt x="139771" y="363781"/>
                      <a:pt x="198031" y="439266"/>
                    </a:cubicBezTo>
                    <a:cubicBezTo>
                      <a:pt x="212406" y="457923"/>
                      <a:pt x="227161" y="476200"/>
                      <a:pt x="242393" y="494191"/>
                    </a:cubicBezTo>
                    <a:cubicBezTo>
                      <a:pt x="257624" y="512181"/>
                      <a:pt x="271713" y="529411"/>
                      <a:pt x="291229" y="541119"/>
                    </a:cubicBezTo>
                    <a:cubicBezTo>
                      <a:pt x="325880" y="561775"/>
                      <a:pt x="374716" y="551305"/>
                      <a:pt x="380713" y="506661"/>
                    </a:cubicBezTo>
                    <a:cubicBezTo>
                      <a:pt x="383379" y="486575"/>
                      <a:pt x="376144" y="467252"/>
                      <a:pt x="366338" y="450022"/>
                    </a:cubicBezTo>
                    <a:cubicBezTo>
                      <a:pt x="353677" y="427939"/>
                      <a:pt x="338351" y="407282"/>
                      <a:pt x="324547" y="385865"/>
                    </a:cubicBezTo>
                    <a:cubicBezTo>
                      <a:pt x="295512" y="340840"/>
                      <a:pt x="266097" y="296101"/>
                      <a:pt x="236491" y="251362"/>
                    </a:cubicBezTo>
                    <a:cubicBezTo>
                      <a:pt x="203838" y="201863"/>
                      <a:pt x="171186" y="152364"/>
                      <a:pt x="138914" y="102580"/>
                    </a:cubicBezTo>
                    <a:cubicBezTo>
                      <a:pt x="123112" y="78307"/>
                      <a:pt x="108832" y="52891"/>
                      <a:pt x="92459" y="28998"/>
                    </a:cubicBezTo>
                    <a:cubicBezTo>
                      <a:pt x="80559" y="11578"/>
                      <a:pt x="63233" y="-4604"/>
                      <a:pt x="40672" y="1203"/>
                    </a:cubicBezTo>
                    <a:cubicBezTo>
                      <a:pt x="25916" y="5010"/>
                      <a:pt x="32485" y="28618"/>
                      <a:pt x="46955" y="24048"/>
                    </a:cubicBezTo>
                    <a:cubicBezTo>
                      <a:pt x="64566" y="18432"/>
                      <a:pt x="78655" y="45942"/>
                      <a:pt x="86557" y="57460"/>
                    </a:cubicBezTo>
                    <a:cubicBezTo>
                      <a:pt x="99408" y="76117"/>
                      <a:pt x="112259" y="94775"/>
                      <a:pt x="124730" y="113717"/>
                    </a:cubicBezTo>
                    <a:cubicBezTo>
                      <a:pt x="149672" y="151508"/>
                      <a:pt x="174518" y="189298"/>
                      <a:pt x="199174" y="227279"/>
                    </a:cubicBezTo>
                    <a:cubicBezTo>
                      <a:pt x="223830" y="265259"/>
                      <a:pt x="248581" y="303811"/>
                      <a:pt x="273522" y="341792"/>
                    </a:cubicBezTo>
                    <a:cubicBezTo>
                      <a:pt x="298463" y="379772"/>
                      <a:pt x="324357" y="415754"/>
                      <a:pt x="347204" y="454306"/>
                    </a:cubicBezTo>
                    <a:cubicBezTo>
                      <a:pt x="356914" y="470679"/>
                      <a:pt x="365386" y="490098"/>
                      <a:pt x="358247" y="509136"/>
                    </a:cubicBezTo>
                    <a:cubicBezTo>
                      <a:pt x="351107" y="528173"/>
                      <a:pt x="331211" y="531410"/>
                      <a:pt x="314266" y="525318"/>
                    </a:cubicBezTo>
                    <a:cubicBezTo>
                      <a:pt x="295798" y="518655"/>
                      <a:pt x="282470" y="501901"/>
                      <a:pt x="270000" y="487527"/>
                    </a:cubicBezTo>
                    <a:cubicBezTo>
                      <a:pt x="256672" y="472107"/>
                      <a:pt x="243726" y="456496"/>
                      <a:pt x="231064" y="440599"/>
                    </a:cubicBezTo>
                    <a:cubicBezTo>
                      <a:pt x="180706" y="377202"/>
                      <a:pt x="135678" y="309427"/>
                      <a:pt x="96552" y="238606"/>
                    </a:cubicBezTo>
                    <a:cubicBezTo>
                      <a:pt x="74467" y="198531"/>
                      <a:pt x="51810" y="157695"/>
                      <a:pt x="35055" y="115050"/>
                    </a:cubicBezTo>
                    <a:cubicBezTo>
                      <a:pt x="27630" y="96012"/>
                      <a:pt x="19348" y="73452"/>
                      <a:pt x="22109" y="52701"/>
                    </a:cubicBezTo>
                    <a:cubicBezTo>
                      <a:pt x="24203" y="37375"/>
                      <a:pt x="32104" y="17956"/>
                      <a:pt x="50287" y="18813"/>
                    </a:cubicBezTo>
                    <a:cubicBezTo>
                      <a:pt x="58854" y="19194"/>
                      <a:pt x="61139" y="4725"/>
                      <a:pt x="52381" y="3487"/>
                    </a:cubicBezTo>
                    <a:lnTo>
                      <a:pt x="52381" y="3487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6" name="Google Shape;1196;p18"/>
              <p:cNvSpPr/>
              <p:nvPr/>
            </p:nvSpPr>
            <p:spPr>
              <a:xfrm>
                <a:off x="3464267" y="4613705"/>
                <a:ext cx="335340" cy="530080"/>
              </a:xfrm>
              <a:custGeom>
                <a:avLst/>
                <a:gdLst/>
                <a:ahLst/>
                <a:cxnLst/>
                <a:rect l="l" t="t" r="r" b="b"/>
                <a:pathLst>
                  <a:path w="335340" h="530080" extrusionOk="0">
                    <a:moveTo>
                      <a:pt x="10312" y="14114"/>
                    </a:moveTo>
                    <a:cubicBezTo>
                      <a:pt x="47249" y="120441"/>
                      <a:pt x="94371" y="223055"/>
                      <a:pt x="152536" y="319387"/>
                    </a:cubicBezTo>
                    <a:cubicBezTo>
                      <a:pt x="160723" y="332904"/>
                      <a:pt x="179667" y="321101"/>
                      <a:pt x="173384" y="307203"/>
                    </a:cubicBezTo>
                    <a:cubicBezTo>
                      <a:pt x="147681" y="250470"/>
                      <a:pt x="120645" y="194403"/>
                      <a:pt x="95132" y="137670"/>
                    </a:cubicBezTo>
                    <a:cubicBezTo>
                      <a:pt x="83042" y="110922"/>
                      <a:pt x="71238" y="83983"/>
                      <a:pt x="58958" y="57330"/>
                    </a:cubicBezTo>
                    <a:cubicBezTo>
                      <a:pt x="48962" y="35532"/>
                      <a:pt x="36491" y="15637"/>
                      <a:pt x="16786" y="1453"/>
                    </a:cubicBezTo>
                    <a:cubicBezTo>
                      <a:pt x="11740" y="-2164"/>
                      <a:pt x="2316" y="1358"/>
                      <a:pt x="1364" y="7736"/>
                    </a:cubicBezTo>
                    <a:cubicBezTo>
                      <a:pt x="-6728" y="64374"/>
                      <a:pt x="22783" y="121964"/>
                      <a:pt x="47629" y="171177"/>
                    </a:cubicBezTo>
                    <a:cubicBezTo>
                      <a:pt x="72476" y="220390"/>
                      <a:pt x="105509" y="269889"/>
                      <a:pt x="142445" y="313771"/>
                    </a:cubicBezTo>
                    <a:cubicBezTo>
                      <a:pt x="148537" y="321101"/>
                      <a:pt x="161294" y="315104"/>
                      <a:pt x="161008" y="306061"/>
                    </a:cubicBezTo>
                    <a:cubicBezTo>
                      <a:pt x="160151" y="280835"/>
                      <a:pt x="155487" y="255229"/>
                      <a:pt x="151108" y="230385"/>
                    </a:cubicBezTo>
                    <a:cubicBezTo>
                      <a:pt x="146443" y="204208"/>
                      <a:pt x="139970" y="178126"/>
                      <a:pt x="131973" y="152710"/>
                    </a:cubicBezTo>
                    <a:cubicBezTo>
                      <a:pt x="116361" y="102926"/>
                      <a:pt x="94085" y="55902"/>
                      <a:pt x="66193" y="11924"/>
                    </a:cubicBezTo>
                    <a:cubicBezTo>
                      <a:pt x="62004" y="5261"/>
                      <a:pt x="53151" y="7165"/>
                      <a:pt x="50485" y="14019"/>
                    </a:cubicBezTo>
                    <a:cubicBezTo>
                      <a:pt x="44393" y="29439"/>
                      <a:pt x="55340" y="44003"/>
                      <a:pt x="62766" y="56759"/>
                    </a:cubicBezTo>
                    <a:cubicBezTo>
                      <a:pt x="72095" y="72560"/>
                      <a:pt x="81424" y="88362"/>
                      <a:pt x="90849" y="104259"/>
                    </a:cubicBezTo>
                    <a:cubicBezTo>
                      <a:pt x="110364" y="137194"/>
                      <a:pt x="130165" y="169939"/>
                      <a:pt x="150251" y="202494"/>
                    </a:cubicBezTo>
                    <a:cubicBezTo>
                      <a:pt x="190424" y="267509"/>
                      <a:pt x="230882" y="332809"/>
                      <a:pt x="275149" y="395158"/>
                    </a:cubicBezTo>
                    <a:lnTo>
                      <a:pt x="294854" y="380023"/>
                    </a:lnTo>
                    <a:cubicBezTo>
                      <a:pt x="264867" y="342804"/>
                      <a:pt x="234976" y="305395"/>
                      <a:pt x="204608" y="268461"/>
                    </a:cubicBezTo>
                    <a:cubicBezTo>
                      <a:pt x="174240" y="231527"/>
                      <a:pt x="142921" y="195260"/>
                      <a:pt x="113791" y="157565"/>
                    </a:cubicBezTo>
                    <a:cubicBezTo>
                      <a:pt x="108650" y="150901"/>
                      <a:pt x="98083" y="159469"/>
                      <a:pt x="102367" y="166417"/>
                    </a:cubicBezTo>
                    <a:cubicBezTo>
                      <a:pt x="134258" y="219153"/>
                      <a:pt x="166244" y="271983"/>
                      <a:pt x="198135" y="324718"/>
                    </a:cubicBezTo>
                    <a:cubicBezTo>
                      <a:pt x="213652" y="350419"/>
                      <a:pt x="229074" y="376216"/>
                      <a:pt x="244495" y="402012"/>
                    </a:cubicBezTo>
                    <a:cubicBezTo>
                      <a:pt x="252587" y="415624"/>
                      <a:pt x="260583" y="429236"/>
                      <a:pt x="268580" y="442849"/>
                    </a:cubicBezTo>
                    <a:cubicBezTo>
                      <a:pt x="273625" y="451511"/>
                      <a:pt x="289047" y="469787"/>
                      <a:pt x="282193" y="480068"/>
                    </a:cubicBezTo>
                    <a:lnTo>
                      <a:pt x="300280" y="477688"/>
                    </a:lnTo>
                    <a:cubicBezTo>
                      <a:pt x="246304" y="410960"/>
                      <a:pt x="190995" y="345279"/>
                      <a:pt x="136067" y="279408"/>
                    </a:cubicBezTo>
                    <a:cubicBezTo>
                      <a:pt x="128451" y="270270"/>
                      <a:pt x="114743" y="281978"/>
                      <a:pt x="120074" y="291687"/>
                    </a:cubicBezTo>
                    <a:cubicBezTo>
                      <a:pt x="164816" y="373265"/>
                      <a:pt x="218602" y="449512"/>
                      <a:pt x="280289" y="519095"/>
                    </a:cubicBezTo>
                    <a:cubicBezTo>
                      <a:pt x="288381" y="528234"/>
                      <a:pt x="303803" y="518620"/>
                      <a:pt x="300471" y="507292"/>
                    </a:cubicBezTo>
                    <a:cubicBezTo>
                      <a:pt x="275149" y="420193"/>
                      <a:pt x="235832" y="338711"/>
                      <a:pt x="172241" y="273125"/>
                    </a:cubicBezTo>
                    <a:cubicBezTo>
                      <a:pt x="163198" y="263797"/>
                      <a:pt x="150917" y="275600"/>
                      <a:pt x="155487" y="286071"/>
                    </a:cubicBezTo>
                    <a:cubicBezTo>
                      <a:pt x="192899" y="370980"/>
                      <a:pt x="240211" y="453795"/>
                      <a:pt x="299043" y="525759"/>
                    </a:cubicBezTo>
                    <a:cubicBezTo>
                      <a:pt x="307135" y="535659"/>
                      <a:pt x="322080" y="526901"/>
                      <a:pt x="322556" y="516050"/>
                    </a:cubicBezTo>
                    <a:cubicBezTo>
                      <a:pt x="324841" y="462077"/>
                      <a:pt x="309419" y="411817"/>
                      <a:pt x="281717" y="365840"/>
                    </a:cubicBezTo>
                    <a:lnTo>
                      <a:pt x="262107" y="380975"/>
                    </a:lnTo>
                    <a:cubicBezTo>
                      <a:pt x="288381" y="408676"/>
                      <a:pt x="303898" y="445323"/>
                      <a:pt x="306754" y="483304"/>
                    </a:cubicBezTo>
                    <a:cubicBezTo>
                      <a:pt x="308086" y="501486"/>
                      <a:pt x="336360" y="501771"/>
                      <a:pt x="335313" y="483304"/>
                    </a:cubicBezTo>
                    <a:cubicBezTo>
                      <a:pt x="332742" y="437327"/>
                      <a:pt x="312941" y="395254"/>
                      <a:pt x="279813" y="363270"/>
                    </a:cubicBezTo>
                    <a:cubicBezTo>
                      <a:pt x="269913" y="353751"/>
                      <a:pt x="252016" y="366221"/>
                      <a:pt x="260203" y="378405"/>
                    </a:cubicBezTo>
                    <a:cubicBezTo>
                      <a:pt x="286858" y="418575"/>
                      <a:pt x="297900" y="468169"/>
                      <a:pt x="295140" y="515954"/>
                    </a:cubicBezTo>
                    <a:lnTo>
                      <a:pt x="318653" y="506245"/>
                    </a:lnTo>
                    <a:cubicBezTo>
                      <a:pt x="261631" y="434377"/>
                      <a:pt x="212129" y="358986"/>
                      <a:pt x="174145" y="275315"/>
                    </a:cubicBezTo>
                    <a:lnTo>
                      <a:pt x="157391" y="288260"/>
                    </a:lnTo>
                    <a:cubicBezTo>
                      <a:pt x="218126" y="349467"/>
                      <a:pt x="252492" y="432663"/>
                      <a:pt x="277338" y="513765"/>
                    </a:cubicBezTo>
                    <a:lnTo>
                      <a:pt x="297520" y="501961"/>
                    </a:lnTo>
                    <a:cubicBezTo>
                      <a:pt x="236118" y="434662"/>
                      <a:pt x="182618" y="360700"/>
                      <a:pt x="137685" y="281407"/>
                    </a:cubicBezTo>
                    <a:lnTo>
                      <a:pt x="121692" y="293686"/>
                    </a:lnTo>
                    <a:cubicBezTo>
                      <a:pt x="175573" y="360605"/>
                      <a:pt x="229169" y="427808"/>
                      <a:pt x="284002" y="493965"/>
                    </a:cubicBezTo>
                    <a:cubicBezTo>
                      <a:pt x="288952" y="499962"/>
                      <a:pt x="298376" y="497297"/>
                      <a:pt x="302089" y="491586"/>
                    </a:cubicBezTo>
                    <a:cubicBezTo>
                      <a:pt x="317892" y="467312"/>
                      <a:pt x="290190" y="437613"/>
                      <a:pt x="277624" y="418194"/>
                    </a:cubicBezTo>
                    <a:cubicBezTo>
                      <a:pt x="259156" y="389638"/>
                      <a:pt x="241068" y="360795"/>
                      <a:pt x="223076" y="331952"/>
                    </a:cubicBezTo>
                    <a:cubicBezTo>
                      <a:pt x="187092" y="274267"/>
                      <a:pt x="151108" y="216487"/>
                      <a:pt x="115124" y="158802"/>
                    </a:cubicBezTo>
                    <a:lnTo>
                      <a:pt x="103700" y="167655"/>
                    </a:lnTo>
                    <a:cubicBezTo>
                      <a:pt x="133496" y="205160"/>
                      <a:pt x="161294" y="244378"/>
                      <a:pt x="190043" y="282739"/>
                    </a:cubicBezTo>
                    <a:cubicBezTo>
                      <a:pt x="218792" y="321101"/>
                      <a:pt x="246970" y="357654"/>
                      <a:pt x="275434" y="395063"/>
                    </a:cubicBezTo>
                    <a:cubicBezTo>
                      <a:pt x="284954" y="407533"/>
                      <a:pt x="306183" y="396110"/>
                      <a:pt x="297044" y="382403"/>
                    </a:cubicBezTo>
                    <a:cubicBezTo>
                      <a:pt x="257061" y="322529"/>
                      <a:pt x="215556" y="263701"/>
                      <a:pt x="176240" y="203351"/>
                    </a:cubicBezTo>
                    <a:cubicBezTo>
                      <a:pt x="157010" y="173842"/>
                      <a:pt x="137971" y="144143"/>
                      <a:pt x="119217" y="114349"/>
                    </a:cubicBezTo>
                    <a:cubicBezTo>
                      <a:pt x="109412" y="98737"/>
                      <a:pt x="99702" y="83222"/>
                      <a:pt x="90182" y="67515"/>
                    </a:cubicBezTo>
                    <a:cubicBezTo>
                      <a:pt x="85422" y="59710"/>
                      <a:pt x="80663" y="51809"/>
                      <a:pt x="75903" y="43908"/>
                    </a:cubicBezTo>
                    <a:cubicBezTo>
                      <a:pt x="71428" y="36484"/>
                      <a:pt x="63813" y="27536"/>
                      <a:pt x="67335" y="18588"/>
                    </a:cubicBezTo>
                    <a:lnTo>
                      <a:pt x="51628" y="20682"/>
                    </a:lnTo>
                    <a:cubicBezTo>
                      <a:pt x="80567" y="62280"/>
                      <a:pt x="103129" y="108352"/>
                      <a:pt x="118455" y="156613"/>
                    </a:cubicBezTo>
                    <a:cubicBezTo>
                      <a:pt x="125881" y="180125"/>
                      <a:pt x="131402" y="204113"/>
                      <a:pt x="135210" y="228576"/>
                    </a:cubicBezTo>
                    <a:cubicBezTo>
                      <a:pt x="139208" y="254563"/>
                      <a:pt x="139113" y="279884"/>
                      <a:pt x="139494" y="306061"/>
                    </a:cubicBezTo>
                    <a:lnTo>
                      <a:pt x="158057" y="298350"/>
                    </a:lnTo>
                    <a:cubicBezTo>
                      <a:pt x="124548" y="257133"/>
                      <a:pt x="95228" y="212204"/>
                      <a:pt x="70572" y="165085"/>
                    </a:cubicBezTo>
                    <a:cubicBezTo>
                      <a:pt x="58482" y="141954"/>
                      <a:pt x="47439" y="118156"/>
                      <a:pt x="37824" y="93883"/>
                    </a:cubicBezTo>
                    <a:cubicBezTo>
                      <a:pt x="27353" y="67135"/>
                      <a:pt x="18785" y="39434"/>
                      <a:pt x="22117" y="10497"/>
                    </a:cubicBezTo>
                    <a:lnTo>
                      <a:pt x="6314" y="19540"/>
                    </a:lnTo>
                    <a:cubicBezTo>
                      <a:pt x="25829" y="32771"/>
                      <a:pt x="37063" y="54474"/>
                      <a:pt x="46487" y="75416"/>
                    </a:cubicBezTo>
                    <a:cubicBezTo>
                      <a:pt x="58672" y="102260"/>
                      <a:pt x="70381" y="129294"/>
                      <a:pt x="82281" y="156232"/>
                    </a:cubicBezTo>
                    <a:cubicBezTo>
                      <a:pt x="106270" y="210395"/>
                      <a:pt x="128832" y="265224"/>
                      <a:pt x="152631" y="319482"/>
                    </a:cubicBezTo>
                    <a:lnTo>
                      <a:pt x="173479" y="307298"/>
                    </a:lnTo>
                    <a:cubicBezTo>
                      <a:pt x="117408" y="212013"/>
                      <a:pt x="68858" y="112350"/>
                      <a:pt x="30399" y="8688"/>
                    </a:cubicBezTo>
                    <a:cubicBezTo>
                      <a:pt x="25829" y="-3687"/>
                      <a:pt x="5933" y="1453"/>
                      <a:pt x="10408" y="14209"/>
                    </a:cubicBezTo>
                    <a:lnTo>
                      <a:pt x="10408" y="14209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7" name="Google Shape;1197;p18"/>
              <p:cNvSpPr/>
              <p:nvPr/>
            </p:nvSpPr>
            <p:spPr>
              <a:xfrm>
                <a:off x="3494892" y="4645987"/>
                <a:ext cx="107693" cy="160835"/>
              </a:xfrm>
              <a:custGeom>
                <a:avLst/>
                <a:gdLst/>
                <a:ahLst/>
                <a:cxnLst/>
                <a:rect l="l" t="t" r="r" b="b"/>
                <a:pathLst>
                  <a:path w="107693" h="160835" extrusionOk="0">
                    <a:moveTo>
                      <a:pt x="2821" y="17338"/>
                    </a:moveTo>
                    <a:cubicBezTo>
                      <a:pt x="38234" y="55795"/>
                      <a:pt x="65460" y="101581"/>
                      <a:pt x="81738" y="151175"/>
                    </a:cubicBezTo>
                    <a:lnTo>
                      <a:pt x="103538" y="138515"/>
                    </a:lnTo>
                    <a:cubicBezTo>
                      <a:pt x="89259" y="120429"/>
                      <a:pt x="74027" y="103009"/>
                      <a:pt x="59177" y="85399"/>
                    </a:cubicBezTo>
                    <a:lnTo>
                      <a:pt x="46896" y="106531"/>
                    </a:lnTo>
                    <a:cubicBezTo>
                      <a:pt x="49467" y="107483"/>
                      <a:pt x="52132" y="108340"/>
                      <a:pt x="54703" y="109291"/>
                    </a:cubicBezTo>
                    <a:cubicBezTo>
                      <a:pt x="61081" y="111576"/>
                      <a:pt x="68506" y="106721"/>
                      <a:pt x="70220" y="100534"/>
                    </a:cubicBezTo>
                    <a:cubicBezTo>
                      <a:pt x="72123" y="93490"/>
                      <a:pt x="67840" y="87398"/>
                      <a:pt x="61461" y="85018"/>
                    </a:cubicBezTo>
                    <a:cubicBezTo>
                      <a:pt x="58891" y="84066"/>
                      <a:pt x="56226" y="83114"/>
                      <a:pt x="53655" y="82163"/>
                    </a:cubicBezTo>
                    <a:cubicBezTo>
                      <a:pt x="48420" y="80259"/>
                      <a:pt x="42041" y="83400"/>
                      <a:pt x="39376" y="87969"/>
                    </a:cubicBezTo>
                    <a:cubicBezTo>
                      <a:pt x="36330" y="93205"/>
                      <a:pt x="37758" y="98916"/>
                      <a:pt x="41375" y="103295"/>
                    </a:cubicBezTo>
                    <a:cubicBezTo>
                      <a:pt x="55940" y="121190"/>
                      <a:pt x="70124" y="139467"/>
                      <a:pt x="85165" y="156982"/>
                    </a:cubicBezTo>
                    <a:cubicBezTo>
                      <a:pt x="93447" y="166691"/>
                      <a:pt x="111535" y="156411"/>
                      <a:pt x="106965" y="144322"/>
                    </a:cubicBezTo>
                    <a:cubicBezTo>
                      <a:pt x="87164" y="91396"/>
                      <a:pt x="56987" y="43230"/>
                      <a:pt x="17195" y="3060"/>
                    </a:cubicBezTo>
                    <a:cubicBezTo>
                      <a:pt x="7961" y="-6269"/>
                      <a:pt x="-6033" y="7819"/>
                      <a:pt x="2821" y="17433"/>
                    </a:cubicBezTo>
                    <a:lnTo>
                      <a:pt x="2821" y="17433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8" name="Google Shape;1198;p18"/>
              <p:cNvSpPr/>
              <p:nvPr/>
            </p:nvSpPr>
            <p:spPr>
              <a:xfrm>
                <a:off x="3431313" y="4537770"/>
                <a:ext cx="28844" cy="29889"/>
              </a:xfrm>
              <a:custGeom>
                <a:avLst/>
                <a:gdLst/>
                <a:ahLst/>
                <a:cxnLst/>
                <a:rect l="l" t="t" r="r" b="b"/>
                <a:pathLst>
                  <a:path w="28844" h="29889" extrusionOk="0">
                    <a:moveTo>
                      <a:pt x="14422" y="29889"/>
                    </a:moveTo>
                    <a:cubicBezTo>
                      <a:pt x="33652" y="29889"/>
                      <a:pt x="33652" y="0"/>
                      <a:pt x="14422" y="0"/>
                    </a:cubicBezTo>
                    <a:cubicBezTo>
                      <a:pt x="-4807" y="0"/>
                      <a:pt x="-4807" y="29889"/>
                      <a:pt x="14422" y="29889"/>
                    </a:cubicBezTo>
                    <a:lnTo>
                      <a:pt x="14422" y="29889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9" name="Google Shape;1199;p18"/>
              <p:cNvSpPr/>
              <p:nvPr/>
            </p:nvSpPr>
            <p:spPr>
              <a:xfrm>
                <a:off x="3505019" y="4534248"/>
                <a:ext cx="21561" cy="22274"/>
              </a:xfrm>
              <a:custGeom>
                <a:avLst/>
                <a:gdLst/>
                <a:ahLst/>
                <a:cxnLst/>
                <a:rect l="l" t="t" r="r" b="b"/>
                <a:pathLst>
                  <a:path w="21561" h="22274" extrusionOk="0">
                    <a:moveTo>
                      <a:pt x="10781" y="22275"/>
                    </a:moveTo>
                    <a:cubicBezTo>
                      <a:pt x="25156" y="22275"/>
                      <a:pt x="25156" y="0"/>
                      <a:pt x="10781" y="0"/>
                    </a:cubicBezTo>
                    <a:cubicBezTo>
                      <a:pt x="-3594" y="0"/>
                      <a:pt x="-3594" y="22275"/>
                      <a:pt x="10781" y="22275"/>
                    </a:cubicBezTo>
                    <a:lnTo>
                      <a:pt x="10781" y="22275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0" name="Google Shape;1200;p18"/>
              <p:cNvSpPr/>
              <p:nvPr/>
            </p:nvSpPr>
            <p:spPr>
              <a:xfrm>
                <a:off x="3553712" y="4604879"/>
                <a:ext cx="19562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19562" h="20275" extrusionOk="0">
                    <a:moveTo>
                      <a:pt x="9781" y="20275"/>
                    </a:moveTo>
                    <a:cubicBezTo>
                      <a:pt x="22823" y="20275"/>
                      <a:pt x="22823" y="0"/>
                      <a:pt x="9781" y="0"/>
                    </a:cubicBezTo>
                    <a:cubicBezTo>
                      <a:pt x="-3260" y="0"/>
                      <a:pt x="-3260" y="20275"/>
                      <a:pt x="9781" y="20275"/>
                    </a:cubicBezTo>
                    <a:lnTo>
                      <a:pt x="9781" y="20275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1" name="Google Shape;1201;p18"/>
              <p:cNvSpPr/>
              <p:nvPr/>
            </p:nvSpPr>
            <p:spPr>
              <a:xfrm>
                <a:off x="3610520" y="4679793"/>
                <a:ext cx="22240" cy="22940"/>
              </a:xfrm>
              <a:custGeom>
                <a:avLst/>
                <a:gdLst/>
                <a:ahLst/>
                <a:cxnLst/>
                <a:rect l="l" t="t" r="r" b="b"/>
                <a:pathLst>
                  <a:path w="22240" h="22940" extrusionOk="0">
                    <a:moveTo>
                      <a:pt x="11138" y="22941"/>
                    </a:moveTo>
                    <a:cubicBezTo>
                      <a:pt x="25893" y="22941"/>
                      <a:pt x="25989" y="0"/>
                      <a:pt x="11138" y="0"/>
                    </a:cubicBezTo>
                    <a:cubicBezTo>
                      <a:pt x="-3713" y="0"/>
                      <a:pt x="-3713" y="22941"/>
                      <a:pt x="11138" y="22941"/>
                    </a:cubicBezTo>
                    <a:lnTo>
                      <a:pt x="11138" y="2294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2" name="Google Shape;1202;p18"/>
              <p:cNvSpPr/>
              <p:nvPr/>
            </p:nvSpPr>
            <p:spPr>
              <a:xfrm>
                <a:off x="3664615" y="4751756"/>
                <a:ext cx="30415" cy="31412"/>
              </a:xfrm>
              <a:custGeom>
                <a:avLst/>
                <a:gdLst/>
                <a:ahLst/>
                <a:cxnLst/>
                <a:rect l="l" t="t" r="r" b="b"/>
                <a:pathLst>
                  <a:path w="30415" h="31412" extrusionOk="0">
                    <a:moveTo>
                      <a:pt x="15208" y="31413"/>
                    </a:moveTo>
                    <a:cubicBezTo>
                      <a:pt x="35484" y="31413"/>
                      <a:pt x="35484" y="0"/>
                      <a:pt x="15208" y="0"/>
                    </a:cubicBezTo>
                    <a:cubicBezTo>
                      <a:pt x="-5069" y="0"/>
                      <a:pt x="-5069" y="31413"/>
                      <a:pt x="15208" y="31413"/>
                    </a:cubicBezTo>
                    <a:lnTo>
                      <a:pt x="15208" y="31413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3" name="Google Shape;1203;p18"/>
              <p:cNvSpPr/>
              <p:nvPr/>
            </p:nvSpPr>
            <p:spPr>
              <a:xfrm>
                <a:off x="3735132" y="4848183"/>
                <a:ext cx="22240" cy="22940"/>
              </a:xfrm>
              <a:custGeom>
                <a:avLst/>
                <a:gdLst/>
                <a:ahLst/>
                <a:cxnLst/>
                <a:rect l="l" t="t" r="r" b="b"/>
                <a:pathLst>
                  <a:path w="22240" h="22940" extrusionOk="0">
                    <a:moveTo>
                      <a:pt x="11138" y="22941"/>
                    </a:moveTo>
                    <a:cubicBezTo>
                      <a:pt x="25893" y="22941"/>
                      <a:pt x="25989" y="0"/>
                      <a:pt x="11138" y="0"/>
                    </a:cubicBezTo>
                    <a:cubicBezTo>
                      <a:pt x="-3713" y="0"/>
                      <a:pt x="-3713" y="22941"/>
                      <a:pt x="11138" y="22941"/>
                    </a:cubicBezTo>
                    <a:lnTo>
                      <a:pt x="11138" y="2294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4" name="Google Shape;1204;p18"/>
              <p:cNvSpPr/>
              <p:nvPr/>
            </p:nvSpPr>
            <p:spPr>
              <a:xfrm>
                <a:off x="3780802" y="4922241"/>
                <a:ext cx="30129" cy="31222"/>
              </a:xfrm>
              <a:custGeom>
                <a:avLst/>
                <a:gdLst/>
                <a:ahLst/>
                <a:cxnLst/>
                <a:rect l="l" t="t" r="r" b="b"/>
                <a:pathLst>
                  <a:path w="30129" h="31222" extrusionOk="0">
                    <a:moveTo>
                      <a:pt x="15065" y="31222"/>
                    </a:moveTo>
                    <a:cubicBezTo>
                      <a:pt x="35151" y="31222"/>
                      <a:pt x="35151" y="0"/>
                      <a:pt x="15065" y="0"/>
                    </a:cubicBezTo>
                    <a:cubicBezTo>
                      <a:pt x="-5022" y="0"/>
                      <a:pt x="-5022" y="31222"/>
                      <a:pt x="15065" y="31222"/>
                    </a:cubicBezTo>
                    <a:lnTo>
                      <a:pt x="15065" y="31222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5" name="Google Shape;1205;p18"/>
              <p:cNvSpPr/>
              <p:nvPr/>
            </p:nvSpPr>
            <p:spPr>
              <a:xfrm>
                <a:off x="3835064" y="5018276"/>
                <a:ext cx="30415" cy="33911"/>
              </a:xfrm>
              <a:custGeom>
                <a:avLst/>
                <a:gdLst/>
                <a:ahLst/>
                <a:cxnLst/>
                <a:rect l="l" t="t" r="r" b="b"/>
                <a:pathLst>
                  <a:path w="30415" h="33911" extrusionOk="0">
                    <a:moveTo>
                      <a:pt x="405" y="18574"/>
                    </a:moveTo>
                    <a:cubicBezTo>
                      <a:pt x="595" y="20002"/>
                      <a:pt x="881" y="21429"/>
                      <a:pt x="1071" y="22953"/>
                    </a:cubicBezTo>
                    <a:cubicBezTo>
                      <a:pt x="1547" y="24856"/>
                      <a:pt x="2404" y="26570"/>
                      <a:pt x="3736" y="27998"/>
                    </a:cubicBezTo>
                    <a:cubicBezTo>
                      <a:pt x="4784" y="29616"/>
                      <a:pt x="6212" y="30948"/>
                      <a:pt x="7925" y="31805"/>
                    </a:cubicBezTo>
                    <a:cubicBezTo>
                      <a:pt x="9639" y="32852"/>
                      <a:pt x="11447" y="33519"/>
                      <a:pt x="13446" y="33614"/>
                    </a:cubicBezTo>
                    <a:cubicBezTo>
                      <a:pt x="15446" y="34090"/>
                      <a:pt x="17445" y="33995"/>
                      <a:pt x="19444" y="33328"/>
                    </a:cubicBezTo>
                    <a:lnTo>
                      <a:pt x="23061" y="31805"/>
                    </a:lnTo>
                    <a:cubicBezTo>
                      <a:pt x="25346" y="30473"/>
                      <a:pt x="27060" y="28664"/>
                      <a:pt x="28392" y="26475"/>
                    </a:cubicBezTo>
                    <a:lnTo>
                      <a:pt x="29915" y="22857"/>
                    </a:lnTo>
                    <a:cubicBezTo>
                      <a:pt x="30582" y="20192"/>
                      <a:pt x="30582" y="17527"/>
                      <a:pt x="29915" y="14957"/>
                    </a:cubicBezTo>
                    <a:cubicBezTo>
                      <a:pt x="29439" y="13529"/>
                      <a:pt x="29059" y="12196"/>
                      <a:pt x="28583" y="10768"/>
                    </a:cubicBezTo>
                    <a:cubicBezTo>
                      <a:pt x="28107" y="8865"/>
                      <a:pt x="27250" y="7246"/>
                      <a:pt x="26012" y="5819"/>
                    </a:cubicBezTo>
                    <a:cubicBezTo>
                      <a:pt x="24965" y="4200"/>
                      <a:pt x="23632" y="2963"/>
                      <a:pt x="21919" y="2011"/>
                    </a:cubicBezTo>
                    <a:cubicBezTo>
                      <a:pt x="20205" y="964"/>
                      <a:pt x="18397" y="393"/>
                      <a:pt x="16493" y="297"/>
                    </a:cubicBezTo>
                    <a:cubicBezTo>
                      <a:pt x="14589" y="-178"/>
                      <a:pt x="12590" y="-83"/>
                      <a:pt x="10686" y="583"/>
                    </a:cubicBezTo>
                    <a:lnTo>
                      <a:pt x="7164" y="2011"/>
                    </a:lnTo>
                    <a:cubicBezTo>
                      <a:pt x="4974" y="3343"/>
                      <a:pt x="3260" y="5057"/>
                      <a:pt x="1928" y="7246"/>
                    </a:cubicBezTo>
                    <a:lnTo>
                      <a:pt x="500" y="10768"/>
                    </a:lnTo>
                    <a:cubicBezTo>
                      <a:pt x="-167" y="13338"/>
                      <a:pt x="-167" y="15909"/>
                      <a:pt x="500" y="18574"/>
                    </a:cubicBezTo>
                    <a:lnTo>
                      <a:pt x="500" y="1857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6" name="Google Shape;1206;p18"/>
              <p:cNvSpPr/>
              <p:nvPr/>
            </p:nvSpPr>
            <p:spPr>
              <a:xfrm>
                <a:off x="3868311" y="5109479"/>
                <a:ext cx="21133" cy="21893"/>
              </a:xfrm>
              <a:custGeom>
                <a:avLst/>
                <a:gdLst/>
                <a:ahLst/>
                <a:cxnLst/>
                <a:rect l="l" t="t" r="r" b="b"/>
                <a:pathLst>
                  <a:path w="21133" h="21893" extrusionOk="0">
                    <a:moveTo>
                      <a:pt x="10567" y="21894"/>
                    </a:moveTo>
                    <a:cubicBezTo>
                      <a:pt x="24656" y="21894"/>
                      <a:pt x="24656" y="0"/>
                      <a:pt x="10567" y="0"/>
                    </a:cubicBezTo>
                    <a:cubicBezTo>
                      <a:pt x="-3522" y="0"/>
                      <a:pt x="-3522" y="21894"/>
                      <a:pt x="10567" y="21894"/>
                    </a:cubicBezTo>
                    <a:lnTo>
                      <a:pt x="10567" y="2189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7" name="Google Shape;1207;p18"/>
              <p:cNvSpPr/>
              <p:nvPr/>
            </p:nvSpPr>
            <p:spPr>
              <a:xfrm>
                <a:off x="3802398" y="5165261"/>
                <a:ext cx="31681" cy="28485"/>
              </a:xfrm>
              <a:custGeom>
                <a:avLst/>
                <a:gdLst/>
                <a:ahLst/>
                <a:cxnLst/>
                <a:rect l="l" t="t" r="r" b="b"/>
                <a:pathLst>
                  <a:path w="31681" h="28485" extrusionOk="0">
                    <a:moveTo>
                      <a:pt x="18316" y="95"/>
                    </a:moveTo>
                    <a:cubicBezTo>
                      <a:pt x="16888" y="286"/>
                      <a:pt x="15460" y="476"/>
                      <a:pt x="14032" y="666"/>
                    </a:cubicBezTo>
                    <a:cubicBezTo>
                      <a:pt x="11557" y="666"/>
                      <a:pt x="9177" y="1333"/>
                      <a:pt x="6987" y="2570"/>
                    </a:cubicBezTo>
                    <a:lnTo>
                      <a:pt x="4132" y="4759"/>
                    </a:lnTo>
                    <a:cubicBezTo>
                      <a:pt x="2418" y="6473"/>
                      <a:pt x="1180" y="8567"/>
                      <a:pt x="514" y="10947"/>
                    </a:cubicBezTo>
                    <a:cubicBezTo>
                      <a:pt x="-57" y="12755"/>
                      <a:pt x="-152" y="14659"/>
                      <a:pt x="228" y="16468"/>
                    </a:cubicBezTo>
                    <a:cubicBezTo>
                      <a:pt x="228" y="18277"/>
                      <a:pt x="895" y="20085"/>
                      <a:pt x="1847" y="21608"/>
                    </a:cubicBezTo>
                    <a:cubicBezTo>
                      <a:pt x="2704" y="23226"/>
                      <a:pt x="3941" y="24559"/>
                      <a:pt x="5464" y="25511"/>
                    </a:cubicBezTo>
                    <a:cubicBezTo>
                      <a:pt x="6797" y="26748"/>
                      <a:pt x="8415" y="27605"/>
                      <a:pt x="10224" y="27986"/>
                    </a:cubicBezTo>
                    <a:cubicBezTo>
                      <a:pt x="12699" y="28652"/>
                      <a:pt x="15174" y="28652"/>
                      <a:pt x="17649" y="27986"/>
                    </a:cubicBezTo>
                    <a:cubicBezTo>
                      <a:pt x="18982" y="27510"/>
                      <a:pt x="20410" y="27034"/>
                      <a:pt x="21743" y="26558"/>
                    </a:cubicBezTo>
                    <a:cubicBezTo>
                      <a:pt x="23456" y="26177"/>
                      <a:pt x="25075" y="25321"/>
                      <a:pt x="26312" y="24178"/>
                    </a:cubicBezTo>
                    <a:cubicBezTo>
                      <a:pt x="27740" y="23226"/>
                      <a:pt x="28978" y="21989"/>
                      <a:pt x="29835" y="20371"/>
                    </a:cubicBezTo>
                    <a:lnTo>
                      <a:pt x="31167" y="17134"/>
                    </a:lnTo>
                    <a:cubicBezTo>
                      <a:pt x="31738" y="15326"/>
                      <a:pt x="31834" y="13517"/>
                      <a:pt x="31453" y="11708"/>
                    </a:cubicBezTo>
                    <a:cubicBezTo>
                      <a:pt x="31453" y="10471"/>
                      <a:pt x="31167" y="9329"/>
                      <a:pt x="30501" y="8281"/>
                    </a:cubicBezTo>
                    <a:cubicBezTo>
                      <a:pt x="29930" y="6568"/>
                      <a:pt x="29073" y="5140"/>
                      <a:pt x="27740" y="3903"/>
                    </a:cubicBezTo>
                    <a:lnTo>
                      <a:pt x="24979" y="1809"/>
                    </a:lnTo>
                    <a:cubicBezTo>
                      <a:pt x="22885" y="571"/>
                      <a:pt x="20600" y="0"/>
                      <a:pt x="18125" y="0"/>
                    </a:cubicBezTo>
                    <a:lnTo>
                      <a:pt x="1812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8" name="Google Shape;1208;p18"/>
              <p:cNvSpPr/>
              <p:nvPr/>
            </p:nvSpPr>
            <p:spPr>
              <a:xfrm>
                <a:off x="3699335" y="5165546"/>
                <a:ext cx="19785" cy="16277"/>
              </a:xfrm>
              <a:custGeom>
                <a:avLst/>
                <a:gdLst/>
                <a:ahLst/>
                <a:cxnLst/>
                <a:rect l="l" t="t" r="r" b="b"/>
                <a:pathLst>
                  <a:path w="19785" h="16277" extrusionOk="0">
                    <a:moveTo>
                      <a:pt x="12283" y="95"/>
                    </a:moveTo>
                    <a:cubicBezTo>
                      <a:pt x="11712" y="95"/>
                      <a:pt x="11141" y="191"/>
                      <a:pt x="10570" y="286"/>
                    </a:cubicBezTo>
                    <a:cubicBezTo>
                      <a:pt x="10284" y="286"/>
                      <a:pt x="9999" y="286"/>
                      <a:pt x="9713" y="286"/>
                    </a:cubicBezTo>
                    <a:cubicBezTo>
                      <a:pt x="9427" y="286"/>
                      <a:pt x="9142" y="381"/>
                      <a:pt x="8856" y="286"/>
                    </a:cubicBezTo>
                    <a:lnTo>
                      <a:pt x="10951" y="571"/>
                    </a:lnTo>
                    <a:cubicBezTo>
                      <a:pt x="10951" y="571"/>
                      <a:pt x="10570" y="381"/>
                      <a:pt x="10284" y="286"/>
                    </a:cubicBezTo>
                    <a:cubicBezTo>
                      <a:pt x="8856" y="-95"/>
                      <a:pt x="7428" y="-95"/>
                      <a:pt x="6000" y="286"/>
                    </a:cubicBezTo>
                    <a:cubicBezTo>
                      <a:pt x="4668" y="666"/>
                      <a:pt x="3430" y="1333"/>
                      <a:pt x="2383" y="2380"/>
                    </a:cubicBezTo>
                    <a:cubicBezTo>
                      <a:pt x="289" y="4474"/>
                      <a:pt x="-473" y="7520"/>
                      <a:pt x="289" y="10281"/>
                    </a:cubicBezTo>
                    <a:cubicBezTo>
                      <a:pt x="1050" y="13041"/>
                      <a:pt x="3240" y="15230"/>
                      <a:pt x="6000" y="15992"/>
                    </a:cubicBezTo>
                    <a:cubicBezTo>
                      <a:pt x="7428" y="16373"/>
                      <a:pt x="8856" y="16373"/>
                      <a:pt x="10284" y="15992"/>
                    </a:cubicBezTo>
                    <a:cubicBezTo>
                      <a:pt x="11617" y="15611"/>
                      <a:pt x="12855" y="14945"/>
                      <a:pt x="13902" y="13898"/>
                    </a:cubicBezTo>
                    <a:cubicBezTo>
                      <a:pt x="14092" y="13707"/>
                      <a:pt x="14187" y="13612"/>
                      <a:pt x="14378" y="13422"/>
                    </a:cubicBezTo>
                    <a:lnTo>
                      <a:pt x="12855" y="14659"/>
                    </a:lnTo>
                    <a:lnTo>
                      <a:pt x="12855" y="14659"/>
                    </a:lnTo>
                    <a:cubicBezTo>
                      <a:pt x="12283" y="14850"/>
                      <a:pt x="11617" y="15135"/>
                      <a:pt x="11046" y="15421"/>
                    </a:cubicBezTo>
                    <a:cubicBezTo>
                      <a:pt x="12188" y="15040"/>
                      <a:pt x="13235" y="14564"/>
                      <a:pt x="14378" y="14183"/>
                    </a:cubicBezTo>
                    <a:cubicBezTo>
                      <a:pt x="15330" y="13993"/>
                      <a:pt x="16186" y="13517"/>
                      <a:pt x="16853" y="12851"/>
                    </a:cubicBezTo>
                    <a:cubicBezTo>
                      <a:pt x="17614" y="12375"/>
                      <a:pt x="18281" y="11708"/>
                      <a:pt x="18757" y="10852"/>
                    </a:cubicBezTo>
                    <a:lnTo>
                      <a:pt x="19518" y="9138"/>
                    </a:lnTo>
                    <a:cubicBezTo>
                      <a:pt x="19804" y="8186"/>
                      <a:pt x="19899" y="7235"/>
                      <a:pt x="19613" y="6283"/>
                    </a:cubicBezTo>
                    <a:cubicBezTo>
                      <a:pt x="19613" y="5616"/>
                      <a:pt x="19423" y="5045"/>
                      <a:pt x="19138" y="4474"/>
                    </a:cubicBezTo>
                    <a:cubicBezTo>
                      <a:pt x="18852" y="3617"/>
                      <a:pt x="18376" y="2761"/>
                      <a:pt x="17614" y="2094"/>
                    </a:cubicBezTo>
                    <a:lnTo>
                      <a:pt x="16186" y="952"/>
                    </a:lnTo>
                    <a:cubicBezTo>
                      <a:pt x="15044" y="286"/>
                      <a:pt x="13806" y="0"/>
                      <a:pt x="12569" y="0"/>
                    </a:cubicBezTo>
                    <a:lnTo>
                      <a:pt x="1256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9" name="Google Shape;1209;p18"/>
              <p:cNvSpPr/>
              <p:nvPr/>
            </p:nvSpPr>
            <p:spPr>
              <a:xfrm>
                <a:off x="3616755" y="5075973"/>
                <a:ext cx="24810" cy="25701"/>
              </a:xfrm>
              <a:custGeom>
                <a:avLst/>
                <a:gdLst/>
                <a:ahLst/>
                <a:cxnLst/>
                <a:rect l="l" t="t" r="r" b="b"/>
                <a:pathLst>
                  <a:path w="24810" h="25701" extrusionOk="0">
                    <a:moveTo>
                      <a:pt x="12423" y="25701"/>
                    </a:moveTo>
                    <a:cubicBezTo>
                      <a:pt x="28892" y="25701"/>
                      <a:pt x="28987" y="0"/>
                      <a:pt x="12423" y="0"/>
                    </a:cubicBezTo>
                    <a:cubicBezTo>
                      <a:pt x="-4141" y="0"/>
                      <a:pt x="-4141" y="25701"/>
                      <a:pt x="12423" y="25701"/>
                    </a:cubicBezTo>
                    <a:lnTo>
                      <a:pt x="12423" y="2570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0" name="Google Shape;1210;p18"/>
              <p:cNvSpPr/>
              <p:nvPr/>
            </p:nvSpPr>
            <p:spPr>
              <a:xfrm>
                <a:off x="3545072" y="4955843"/>
                <a:ext cx="21383" cy="22084"/>
              </a:xfrm>
              <a:custGeom>
                <a:avLst/>
                <a:gdLst/>
                <a:ahLst/>
                <a:cxnLst/>
                <a:rect l="l" t="t" r="r" b="b"/>
                <a:pathLst>
                  <a:path w="21383" h="22084" extrusionOk="0">
                    <a:moveTo>
                      <a:pt x="10710" y="22084"/>
                    </a:moveTo>
                    <a:cubicBezTo>
                      <a:pt x="24894" y="22084"/>
                      <a:pt x="24989" y="0"/>
                      <a:pt x="10710" y="0"/>
                    </a:cubicBezTo>
                    <a:cubicBezTo>
                      <a:pt x="-3570" y="0"/>
                      <a:pt x="-3570" y="22084"/>
                      <a:pt x="10710" y="22084"/>
                    </a:cubicBezTo>
                    <a:lnTo>
                      <a:pt x="10710" y="2208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1" name="Google Shape;1211;p18"/>
              <p:cNvSpPr/>
              <p:nvPr/>
            </p:nvSpPr>
            <p:spPr>
              <a:xfrm>
                <a:off x="3488407" y="4851039"/>
                <a:ext cx="23525" cy="24273"/>
              </a:xfrm>
              <a:custGeom>
                <a:avLst/>
                <a:gdLst/>
                <a:ahLst/>
                <a:cxnLst/>
                <a:rect l="l" t="t" r="r" b="b"/>
                <a:pathLst>
                  <a:path w="23525" h="24273" extrusionOk="0">
                    <a:moveTo>
                      <a:pt x="11781" y="24273"/>
                    </a:moveTo>
                    <a:cubicBezTo>
                      <a:pt x="27393" y="24273"/>
                      <a:pt x="27488" y="0"/>
                      <a:pt x="11781" y="0"/>
                    </a:cubicBezTo>
                    <a:cubicBezTo>
                      <a:pt x="-3927" y="0"/>
                      <a:pt x="-3927" y="24273"/>
                      <a:pt x="11781" y="24273"/>
                    </a:cubicBezTo>
                    <a:lnTo>
                      <a:pt x="11781" y="24273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2" name="Google Shape;1212;p18"/>
              <p:cNvSpPr/>
              <p:nvPr/>
            </p:nvSpPr>
            <p:spPr>
              <a:xfrm>
                <a:off x="3424316" y="4743951"/>
                <a:ext cx="31950" cy="33030"/>
              </a:xfrm>
              <a:custGeom>
                <a:avLst/>
                <a:gdLst/>
                <a:ahLst/>
                <a:cxnLst/>
                <a:rect l="l" t="t" r="r" b="b"/>
                <a:pathLst>
                  <a:path w="31950" h="33030" extrusionOk="0">
                    <a:moveTo>
                      <a:pt x="15993" y="33031"/>
                    </a:moveTo>
                    <a:cubicBezTo>
                      <a:pt x="37222" y="33031"/>
                      <a:pt x="37317" y="0"/>
                      <a:pt x="15993" y="0"/>
                    </a:cubicBezTo>
                    <a:cubicBezTo>
                      <a:pt x="-5331" y="0"/>
                      <a:pt x="-5331" y="33031"/>
                      <a:pt x="15993" y="33031"/>
                    </a:cubicBezTo>
                    <a:lnTo>
                      <a:pt x="15993" y="3303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3" name="Google Shape;1213;p18"/>
              <p:cNvSpPr/>
              <p:nvPr/>
            </p:nvSpPr>
            <p:spPr>
              <a:xfrm>
                <a:off x="3401183" y="4671511"/>
                <a:ext cx="13137" cy="13612"/>
              </a:xfrm>
              <a:custGeom>
                <a:avLst/>
                <a:gdLst/>
                <a:ahLst/>
                <a:cxnLst/>
                <a:rect l="l" t="t" r="r" b="b"/>
                <a:pathLst>
                  <a:path w="13137" h="13612" extrusionOk="0">
                    <a:moveTo>
                      <a:pt x="6569" y="13612"/>
                    </a:moveTo>
                    <a:cubicBezTo>
                      <a:pt x="15327" y="13612"/>
                      <a:pt x="15327" y="0"/>
                      <a:pt x="6569" y="0"/>
                    </a:cubicBezTo>
                    <a:cubicBezTo>
                      <a:pt x="-2190" y="0"/>
                      <a:pt x="-2190" y="13612"/>
                      <a:pt x="6569" y="13612"/>
                    </a:cubicBezTo>
                    <a:lnTo>
                      <a:pt x="6569" y="13612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4" name="Google Shape;1214;p18"/>
              <p:cNvSpPr/>
              <p:nvPr/>
            </p:nvSpPr>
            <p:spPr>
              <a:xfrm>
                <a:off x="3387618" y="4594979"/>
                <a:ext cx="25417" cy="26367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26367" extrusionOk="0">
                    <a:moveTo>
                      <a:pt x="12709" y="26368"/>
                    </a:moveTo>
                    <a:cubicBezTo>
                      <a:pt x="29654" y="26368"/>
                      <a:pt x="29654" y="0"/>
                      <a:pt x="12709" y="0"/>
                    </a:cubicBezTo>
                    <a:cubicBezTo>
                      <a:pt x="-4236" y="0"/>
                      <a:pt x="-4236" y="26368"/>
                      <a:pt x="12709" y="26368"/>
                    </a:cubicBezTo>
                    <a:lnTo>
                      <a:pt x="12709" y="26368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5" name="Google Shape;1215;p18"/>
              <p:cNvSpPr/>
              <p:nvPr/>
            </p:nvSpPr>
            <p:spPr>
              <a:xfrm>
                <a:off x="3282873" y="4598096"/>
                <a:ext cx="68247" cy="28108"/>
              </a:xfrm>
              <a:custGeom>
                <a:avLst/>
                <a:gdLst/>
                <a:ahLst/>
                <a:cxnLst/>
                <a:rect l="l" t="t" r="r" b="b"/>
                <a:pathLst>
                  <a:path w="68247" h="28108" extrusionOk="0">
                    <a:moveTo>
                      <a:pt x="6740" y="18205"/>
                    </a:moveTo>
                    <a:cubicBezTo>
                      <a:pt x="14451" y="19633"/>
                      <a:pt x="22067" y="21061"/>
                      <a:pt x="29778" y="22489"/>
                    </a:cubicBezTo>
                    <a:cubicBezTo>
                      <a:pt x="33490" y="23155"/>
                      <a:pt x="37298" y="23917"/>
                      <a:pt x="41011" y="24583"/>
                    </a:cubicBezTo>
                    <a:cubicBezTo>
                      <a:pt x="45009" y="25345"/>
                      <a:pt x="48722" y="26201"/>
                      <a:pt x="52530" y="27534"/>
                    </a:cubicBezTo>
                    <a:cubicBezTo>
                      <a:pt x="59669" y="30009"/>
                      <a:pt x="67190" y="24107"/>
                      <a:pt x="68142" y="17158"/>
                    </a:cubicBezTo>
                    <a:cubicBezTo>
                      <a:pt x="69094" y="10210"/>
                      <a:pt x="63477" y="2499"/>
                      <a:pt x="55862" y="2975"/>
                    </a:cubicBezTo>
                    <a:cubicBezTo>
                      <a:pt x="51768" y="3261"/>
                      <a:pt x="48055" y="3165"/>
                      <a:pt x="43962" y="2880"/>
                    </a:cubicBezTo>
                    <a:cubicBezTo>
                      <a:pt x="40154" y="2594"/>
                      <a:pt x="36346" y="2309"/>
                      <a:pt x="32538" y="1928"/>
                    </a:cubicBezTo>
                    <a:cubicBezTo>
                      <a:pt x="24732" y="1262"/>
                      <a:pt x="17021" y="691"/>
                      <a:pt x="9215" y="24"/>
                    </a:cubicBezTo>
                    <a:cubicBezTo>
                      <a:pt x="4646" y="-357"/>
                      <a:pt x="648" y="3832"/>
                      <a:pt x="77" y="8020"/>
                    </a:cubicBezTo>
                    <a:cubicBezTo>
                      <a:pt x="-495" y="12208"/>
                      <a:pt x="2171" y="17349"/>
                      <a:pt x="6740" y="18205"/>
                    </a:cubicBezTo>
                    <a:lnTo>
                      <a:pt x="6740" y="18205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6" name="Google Shape;1216;p18"/>
              <p:cNvSpPr/>
              <p:nvPr/>
            </p:nvSpPr>
            <p:spPr>
              <a:xfrm>
                <a:off x="3294195" y="4690849"/>
                <a:ext cx="76621" cy="22236"/>
              </a:xfrm>
              <a:custGeom>
                <a:avLst/>
                <a:gdLst/>
                <a:ahLst/>
                <a:cxnLst/>
                <a:rect l="l" t="t" r="r" b="b"/>
                <a:pathLst>
                  <a:path w="76621" h="22236" extrusionOk="0">
                    <a:moveTo>
                      <a:pt x="7128" y="19975"/>
                    </a:moveTo>
                    <a:cubicBezTo>
                      <a:pt x="16457" y="19975"/>
                      <a:pt x="25786" y="19785"/>
                      <a:pt x="35116" y="20166"/>
                    </a:cubicBezTo>
                    <a:cubicBezTo>
                      <a:pt x="39685" y="20356"/>
                      <a:pt x="44254" y="20546"/>
                      <a:pt x="48824" y="20642"/>
                    </a:cubicBezTo>
                    <a:cubicBezTo>
                      <a:pt x="51109" y="20642"/>
                      <a:pt x="53393" y="20832"/>
                      <a:pt x="55678" y="20927"/>
                    </a:cubicBezTo>
                    <a:cubicBezTo>
                      <a:pt x="56344" y="20927"/>
                      <a:pt x="56440" y="20927"/>
                      <a:pt x="55964" y="20832"/>
                    </a:cubicBezTo>
                    <a:cubicBezTo>
                      <a:pt x="56535" y="20832"/>
                      <a:pt x="57011" y="21022"/>
                      <a:pt x="57582" y="21022"/>
                    </a:cubicBezTo>
                    <a:cubicBezTo>
                      <a:pt x="58058" y="21022"/>
                      <a:pt x="61580" y="21784"/>
                      <a:pt x="59676" y="20927"/>
                    </a:cubicBezTo>
                    <a:cubicBezTo>
                      <a:pt x="67197" y="24640"/>
                      <a:pt x="76621" y="20166"/>
                      <a:pt x="76621" y="11218"/>
                    </a:cubicBezTo>
                    <a:cubicBezTo>
                      <a:pt x="76621" y="2270"/>
                      <a:pt x="67102" y="-2680"/>
                      <a:pt x="59676" y="1509"/>
                    </a:cubicBezTo>
                    <a:cubicBezTo>
                      <a:pt x="61390" y="557"/>
                      <a:pt x="58534" y="1509"/>
                      <a:pt x="58058" y="1509"/>
                    </a:cubicBezTo>
                    <a:cubicBezTo>
                      <a:pt x="58248" y="1509"/>
                      <a:pt x="54821" y="2080"/>
                      <a:pt x="56154" y="1889"/>
                    </a:cubicBezTo>
                    <a:cubicBezTo>
                      <a:pt x="53869" y="2270"/>
                      <a:pt x="51585" y="2270"/>
                      <a:pt x="49300" y="2460"/>
                    </a:cubicBezTo>
                    <a:cubicBezTo>
                      <a:pt x="44540" y="2841"/>
                      <a:pt x="39780" y="3317"/>
                      <a:pt x="35020" y="3698"/>
                    </a:cubicBezTo>
                    <a:cubicBezTo>
                      <a:pt x="25691" y="4555"/>
                      <a:pt x="16362" y="4840"/>
                      <a:pt x="7033" y="5316"/>
                    </a:cubicBezTo>
                    <a:cubicBezTo>
                      <a:pt x="-2297" y="5792"/>
                      <a:pt x="-2392" y="19785"/>
                      <a:pt x="7033" y="19785"/>
                    </a:cubicBezTo>
                    <a:lnTo>
                      <a:pt x="7033" y="19785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7" name="Google Shape;1217;p18"/>
              <p:cNvSpPr/>
              <p:nvPr/>
            </p:nvSpPr>
            <p:spPr>
              <a:xfrm>
                <a:off x="3313513" y="4742536"/>
                <a:ext cx="82212" cy="47971"/>
              </a:xfrm>
              <a:custGeom>
                <a:avLst/>
                <a:gdLst/>
                <a:ahLst/>
                <a:cxnLst/>
                <a:rect l="l" t="t" r="r" b="b"/>
                <a:pathLst>
                  <a:path w="82212" h="47971" extrusionOk="0">
                    <a:moveTo>
                      <a:pt x="13227" y="47677"/>
                    </a:moveTo>
                    <a:cubicBezTo>
                      <a:pt x="22366" y="44536"/>
                      <a:pt x="31504" y="41299"/>
                      <a:pt x="40738" y="38158"/>
                    </a:cubicBezTo>
                    <a:cubicBezTo>
                      <a:pt x="45213" y="36635"/>
                      <a:pt x="49687" y="35017"/>
                      <a:pt x="54161" y="33398"/>
                    </a:cubicBezTo>
                    <a:cubicBezTo>
                      <a:pt x="58635" y="31780"/>
                      <a:pt x="63490" y="29400"/>
                      <a:pt x="68155" y="28544"/>
                    </a:cubicBezTo>
                    <a:lnTo>
                      <a:pt x="58064" y="27211"/>
                    </a:lnTo>
                    <a:cubicBezTo>
                      <a:pt x="62538" y="29210"/>
                      <a:pt x="67013" y="30257"/>
                      <a:pt x="71677" y="28353"/>
                    </a:cubicBezTo>
                    <a:cubicBezTo>
                      <a:pt x="75295" y="26926"/>
                      <a:pt x="78151" y="25212"/>
                      <a:pt x="80245" y="21785"/>
                    </a:cubicBezTo>
                    <a:cubicBezTo>
                      <a:pt x="82054" y="18739"/>
                      <a:pt x="82815" y="14170"/>
                      <a:pt x="81673" y="10743"/>
                    </a:cubicBezTo>
                    <a:cubicBezTo>
                      <a:pt x="79483" y="4080"/>
                      <a:pt x="71582" y="-2203"/>
                      <a:pt x="64062" y="748"/>
                    </a:cubicBezTo>
                    <a:cubicBezTo>
                      <a:pt x="61491" y="1795"/>
                      <a:pt x="59397" y="2747"/>
                      <a:pt x="57303" y="4366"/>
                    </a:cubicBezTo>
                    <a:cubicBezTo>
                      <a:pt x="54447" y="6555"/>
                      <a:pt x="53400" y="9030"/>
                      <a:pt x="52067" y="12266"/>
                    </a:cubicBezTo>
                    <a:lnTo>
                      <a:pt x="58064" y="4461"/>
                    </a:lnTo>
                    <a:cubicBezTo>
                      <a:pt x="54066" y="7126"/>
                      <a:pt x="49021" y="8649"/>
                      <a:pt x="44641" y="10553"/>
                    </a:cubicBezTo>
                    <a:cubicBezTo>
                      <a:pt x="40262" y="12456"/>
                      <a:pt x="35979" y="14360"/>
                      <a:pt x="31600" y="16264"/>
                    </a:cubicBezTo>
                    <a:cubicBezTo>
                      <a:pt x="22746" y="20262"/>
                      <a:pt x="13988" y="24165"/>
                      <a:pt x="5135" y="28163"/>
                    </a:cubicBezTo>
                    <a:cubicBezTo>
                      <a:pt x="375" y="30352"/>
                      <a:pt x="-1053" y="37016"/>
                      <a:pt x="756" y="41394"/>
                    </a:cubicBezTo>
                    <a:cubicBezTo>
                      <a:pt x="2565" y="45773"/>
                      <a:pt x="8277" y="49295"/>
                      <a:pt x="13227" y="47487"/>
                    </a:cubicBezTo>
                    <a:lnTo>
                      <a:pt x="13227" y="47487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8" name="Google Shape;1218;p18"/>
              <p:cNvSpPr/>
              <p:nvPr/>
            </p:nvSpPr>
            <p:spPr>
              <a:xfrm>
                <a:off x="3332414" y="4821813"/>
                <a:ext cx="101946" cy="55609"/>
              </a:xfrm>
              <a:custGeom>
                <a:avLst/>
                <a:gdLst/>
                <a:ahLst/>
                <a:cxnLst/>
                <a:rect l="l" t="t" r="r" b="b"/>
                <a:pathLst>
                  <a:path w="101946" h="55609" extrusionOk="0">
                    <a:moveTo>
                      <a:pt x="9843" y="55498"/>
                    </a:moveTo>
                    <a:cubicBezTo>
                      <a:pt x="24788" y="52452"/>
                      <a:pt x="39353" y="47978"/>
                      <a:pt x="53728" y="43029"/>
                    </a:cubicBezTo>
                    <a:cubicBezTo>
                      <a:pt x="60773" y="40649"/>
                      <a:pt x="67627" y="37793"/>
                      <a:pt x="74576" y="35128"/>
                    </a:cubicBezTo>
                    <a:cubicBezTo>
                      <a:pt x="82668" y="31987"/>
                      <a:pt x="92187" y="29226"/>
                      <a:pt x="98375" y="22848"/>
                    </a:cubicBezTo>
                    <a:cubicBezTo>
                      <a:pt x="107228" y="13710"/>
                      <a:pt x="98375" y="-3614"/>
                      <a:pt x="85428" y="669"/>
                    </a:cubicBezTo>
                    <a:cubicBezTo>
                      <a:pt x="77813" y="3144"/>
                      <a:pt x="71815" y="8856"/>
                      <a:pt x="65342" y="13329"/>
                    </a:cubicBezTo>
                    <a:cubicBezTo>
                      <a:pt x="59249" y="17613"/>
                      <a:pt x="52586" y="21230"/>
                      <a:pt x="46017" y="24657"/>
                    </a:cubicBezTo>
                    <a:cubicBezTo>
                      <a:pt x="33261" y="31415"/>
                      <a:pt x="19457" y="36175"/>
                      <a:pt x="5654" y="40173"/>
                    </a:cubicBezTo>
                    <a:cubicBezTo>
                      <a:pt x="-4246" y="43029"/>
                      <a:pt x="-58" y="57497"/>
                      <a:pt x="9843" y="55403"/>
                    </a:cubicBezTo>
                    <a:lnTo>
                      <a:pt x="9843" y="55403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9" name="Google Shape;1219;p18"/>
              <p:cNvSpPr/>
              <p:nvPr/>
            </p:nvSpPr>
            <p:spPr>
              <a:xfrm>
                <a:off x="3367976" y="4884106"/>
                <a:ext cx="98416" cy="57014"/>
              </a:xfrm>
              <a:custGeom>
                <a:avLst/>
                <a:gdLst/>
                <a:ahLst/>
                <a:cxnLst/>
                <a:rect l="l" t="t" r="r" b="b"/>
                <a:pathLst>
                  <a:path w="98416" h="57014" extrusionOk="0">
                    <a:moveTo>
                      <a:pt x="13597" y="55746"/>
                    </a:moveTo>
                    <a:cubicBezTo>
                      <a:pt x="25687" y="49178"/>
                      <a:pt x="38157" y="43276"/>
                      <a:pt x="50819" y="38326"/>
                    </a:cubicBezTo>
                    <a:cubicBezTo>
                      <a:pt x="57387" y="35756"/>
                      <a:pt x="64051" y="33376"/>
                      <a:pt x="70715" y="31187"/>
                    </a:cubicBezTo>
                    <a:cubicBezTo>
                      <a:pt x="74522" y="29949"/>
                      <a:pt x="78235" y="28807"/>
                      <a:pt x="81948" y="27284"/>
                    </a:cubicBezTo>
                    <a:cubicBezTo>
                      <a:pt x="80996" y="27665"/>
                      <a:pt x="81281" y="27570"/>
                      <a:pt x="82805" y="26998"/>
                    </a:cubicBezTo>
                    <a:cubicBezTo>
                      <a:pt x="83661" y="26618"/>
                      <a:pt x="84518" y="26237"/>
                      <a:pt x="85470" y="25951"/>
                    </a:cubicBezTo>
                    <a:cubicBezTo>
                      <a:pt x="87755" y="24999"/>
                      <a:pt x="90135" y="24143"/>
                      <a:pt x="92324" y="23000"/>
                    </a:cubicBezTo>
                    <a:cubicBezTo>
                      <a:pt x="96894" y="20525"/>
                      <a:pt x="99559" y="14148"/>
                      <a:pt x="97941" y="9103"/>
                    </a:cubicBezTo>
                    <a:cubicBezTo>
                      <a:pt x="96418" y="4438"/>
                      <a:pt x="91563" y="-607"/>
                      <a:pt x="86136" y="60"/>
                    </a:cubicBezTo>
                    <a:cubicBezTo>
                      <a:pt x="70429" y="2154"/>
                      <a:pt x="55769" y="9864"/>
                      <a:pt x="41870" y="17099"/>
                    </a:cubicBezTo>
                    <a:cubicBezTo>
                      <a:pt x="28828" y="23857"/>
                      <a:pt x="16358" y="31472"/>
                      <a:pt x="4268" y="39754"/>
                    </a:cubicBezTo>
                    <a:cubicBezTo>
                      <a:pt x="-5442" y="46417"/>
                      <a:pt x="3030" y="61457"/>
                      <a:pt x="13597" y="55746"/>
                    </a:cubicBezTo>
                    <a:lnTo>
                      <a:pt x="13597" y="55746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0" name="Google Shape;1220;p18"/>
              <p:cNvSpPr/>
              <p:nvPr/>
            </p:nvSpPr>
            <p:spPr>
              <a:xfrm>
                <a:off x="3427721" y="4949162"/>
                <a:ext cx="70591" cy="47126"/>
              </a:xfrm>
              <a:custGeom>
                <a:avLst/>
                <a:gdLst/>
                <a:ahLst/>
                <a:cxnLst/>
                <a:rect l="l" t="t" r="r" b="b"/>
                <a:pathLst>
                  <a:path w="70591" h="47126" extrusionOk="0">
                    <a:moveTo>
                      <a:pt x="16872" y="45709"/>
                    </a:moveTo>
                    <a:cubicBezTo>
                      <a:pt x="25154" y="41806"/>
                      <a:pt x="33436" y="37808"/>
                      <a:pt x="41813" y="33905"/>
                    </a:cubicBezTo>
                    <a:cubicBezTo>
                      <a:pt x="45811" y="32001"/>
                      <a:pt x="49809" y="30097"/>
                      <a:pt x="53808" y="28194"/>
                    </a:cubicBezTo>
                    <a:cubicBezTo>
                      <a:pt x="58377" y="26004"/>
                      <a:pt x="64184" y="23339"/>
                      <a:pt x="67326" y="19436"/>
                    </a:cubicBezTo>
                    <a:cubicBezTo>
                      <a:pt x="70277" y="15724"/>
                      <a:pt x="71609" y="11631"/>
                      <a:pt x="69706" y="6966"/>
                    </a:cubicBezTo>
                    <a:cubicBezTo>
                      <a:pt x="67992" y="2968"/>
                      <a:pt x="63803" y="-268"/>
                      <a:pt x="59329" y="18"/>
                    </a:cubicBezTo>
                    <a:cubicBezTo>
                      <a:pt x="53427" y="303"/>
                      <a:pt x="47239" y="3349"/>
                      <a:pt x="42003" y="6205"/>
                    </a:cubicBezTo>
                    <a:cubicBezTo>
                      <a:pt x="38005" y="8394"/>
                      <a:pt x="34007" y="10583"/>
                      <a:pt x="30009" y="12868"/>
                    </a:cubicBezTo>
                    <a:cubicBezTo>
                      <a:pt x="21822" y="17342"/>
                      <a:pt x="13730" y="21816"/>
                      <a:pt x="5543" y="26290"/>
                    </a:cubicBezTo>
                    <a:cubicBezTo>
                      <a:pt x="403" y="29146"/>
                      <a:pt x="-1692" y="36665"/>
                      <a:pt x="1545" y="41710"/>
                    </a:cubicBezTo>
                    <a:cubicBezTo>
                      <a:pt x="5067" y="47232"/>
                      <a:pt x="11255" y="48469"/>
                      <a:pt x="16967" y="45709"/>
                    </a:cubicBezTo>
                    <a:lnTo>
                      <a:pt x="16967" y="45709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1" name="Google Shape;1221;p18"/>
              <p:cNvSpPr/>
              <p:nvPr/>
            </p:nvSpPr>
            <p:spPr>
              <a:xfrm>
                <a:off x="3459640" y="5004552"/>
                <a:ext cx="81496" cy="68791"/>
              </a:xfrm>
              <a:custGeom>
                <a:avLst/>
                <a:gdLst/>
                <a:ahLst/>
                <a:cxnLst/>
                <a:rect l="l" t="t" r="r" b="b"/>
                <a:pathLst>
                  <a:path w="81496" h="68791" extrusionOk="0">
                    <a:moveTo>
                      <a:pt x="15892" y="67232"/>
                    </a:moveTo>
                    <a:cubicBezTo>
                      <a:pt x="36549" y="52954"/>
                      <a:pt x="57778" y="39152"/>
                      <a:pt x="77484" y="23540"/>
                    </a:cubicBezTo>
                    <a:cubicBezTo>
                      <a:pt x="79959" y="21637"/>
                      <a:pt x="81673" y="16877"/>
                      <a:pt x="81482" y="13831"/>
                    </a:cubicBezTo>
                    <a:cubicBezTo>
                      <a:pt x="81292" y="10785"/>
                      <a:pt x="80435" y="8024"/>
                      <a:pt x="78531" y="5550"/>
                    </a:cubicBezTo>
                    <a:cubicBezTo>
                      <a:pt x="74723" y="695"/>
                      <a:pt x="66251" y="-2161"/>
                      <a:pt x="60825" y="2028"/>
                    </a:cubicBezTo>
                    <a:cubicBezTo>
                      <a:pt x="40738" y="17258"/>
                      <a:pt x="22080" y="34202"/>
                      <a:pt x="3040" y="50669"/>
                    </a:cubicBezTo>
                    <a:cubicBezTo>
                      <a:pt x="-958" y="54096"/>
                      <a:pt x="-767" y="60665"/>
                      <a:pt x="2184" y="64567"/>
                    </a:cubicBezTo>
                    <a:cubicBezTo>
                      <a:pt x="5135" y="68470"/>
                      <a:pt x="11513" y="70279"/>
                      <a:pt x="15892" y="67328"/>
                    </a:cubicBezTo>
                    <a:lnTo>
                      <a:pt x="15892" y="67328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2" name="Google Shape;1222;p18"/>
              <p:cNvSpPr/>
              <p:nvPr/>
            </p:nvSpPr>
            <p:spPr>
              <a:xfrm>
                <a:off x="3505435" y="5083611"/>
                <a:ext cx="77335" cy="55296"/>
              </a:xfrm>
              <a:custGeom>
                <a:avLst/>
                <a:gdLst/>
                <a:ahLst/>
                <a:cxnLst/>
                <a:rect l="l" t="t" r="r" b="b"/>
                <a:pathLst>
                  <a:path w="77335" h="55296" extrusionOk="0">
                    <a:moveTo>
                      <a:pt x="9508" y="54901"/>
                    </a:moveTo>
                    <a:cubicBezTo>
                      <a:pt x="21027" y="50142"/>
                      <a:pt x="32165" y="44716"/>
                      <a:pt x="42732" y="38148"/>
                    </a:cubicBezTo>
                    <a:cubicBezTo>
                      <a:pt x="53298" y="31580"/>
                      <a:pt x="64817" y="25963"/>
                      <a:pt x="74337" y="17587"/>
                    </a:cubicBezTo>
                    <a:cubicBezTo>
                      <a:pt x="78430" y="13970"/>
                      <a:pt x="78240" y="6545"/>
                      <a:pt x="74337" y="2928"/>
                    </a:cubicBezTo>
                    <a:cubicBezTo>
                      <a:pt x="69958" y="-1071"/>
                      <a:pt x="64056" y="-880"/>
                      <a:pt x="59677" y="2928"/>
                    </a:cubicBezTo>
                    <a:cubicBezTo>
                      <a:pt x="51299" y="10352"/>
                      <a:pt x="43874" y="18729"/>
                      <a:pt x="34354" y="24821"/>
                    </a:cubicBezTo>
                    <a:cubicBezTo>
                      <a:pt x="24835" y="30913"/>
                      <a:pt x="14268" y="36434"/>
                      <a:pt x="3701" y="41003"/>
                    </a:cubicBezTo>
                    <a:cubicBezTo>
                      <a:pt x="274" y="42431"/>
                      <a:pt x="-773" y="47381"/>
                      <a:pt x="560" y="50522"/>
                    </a:cubicBezTo>
                    <a:cubicBezTo>
                      <a:pt x="1892" y="53664"/>
                      <a:pt x="5986" y="56329"/>
                      <a:pt x="9508" y="54901"/>
                    </a:cubicBezTo>
                    <a:lnTo>
                      <a:pt x="9508" y="5490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3" name="Google Shape;1223;p18"/>
              <p:cNvSpPr/>
              <p:nvPr/>
            </p:nvSpPr>
            <p:spPr>
              <a:xfrm>
                <a:off x="3553604" y="5151501"/>
                <a:ext cx="73790" cy="47757"/>
              </a:xfrm>
              <a:custGeom>
                <a:avLst/>
                <a:gdLst/>
                <a:ahLst/>
                <a:cxnLst/>
                <a:rect l="l" t="t" r="r" b="b"/>
                <a:pathLst>
                  <a:path w="73790" h="47757" extrusionOk="0">
                    <a:moveTo>
                      <a:pt x="16076" y="44982"/>
                    </a:moveTo>
                    <a:cubicBezTo>
                      <a:pt x="16076" y="44982"/>
                      <a:pt x="17028" y="44221"/>
                      <a:pt x="17409" y="43840"/>
                    </a:cubicBezTo>
                    <a:cubicBezTo>
                      <a:pt x="16648" y="44411"/>
                      <a:pt x="17028" y="44125"/>
                      <a:pt x="17600" y="43744"/>
                    </a:cubicBezTo>
                    <a:cubicBezTo>
                      <a:pt x="18551" y="43078"/>
                      <a:pt x="19503" y="42317"/>
                      <a:pt x="20455" y="41650"/>
                    </a:cubicBezTo>
                    <a:cubicBezTo>
                      <a:pt x="22359" y="40318"/>
                      <a:pt x="24358" y="38985"/>
                      <a:pt x="26358" y="37748"/>
                    </a:cubicBezTo>
                    <a:cubicBezTo>
                      <a:pt x="28357" y="36510"/>
                      <a:pt x="30356" y="35368"/>
                      <a:pt x="32450" y="34321"/>
                    </a:cubicBezTo>
                    <a:cubicBezTo>
                      <a:pt x="33497" y="33845"/>
                      <a:pt x="34544" y="33274"/>
                      <a:pt x="35687" y="32798"/>
                    </a:cubicBezTo>
                    <a:cubicBezTo>
                      <a:pt x="36258" y="32512"/>
                      <a:pt x="36734" y="32322"/>
                      <a:pt x="37305" y="32131"/>
                    </a:cubicBezTo>
                    <a:cubicBezTo>
                      <a:pt x="35972" y="32703"/>
                      <a:pt x="36544" y="32417"/>
                      <a:pt x="37591" y="32131"/>
                    </a:cubicBezTo>
                    <a:cubicBezTo>
                      <a:pt x="41875" y="30418"/>
                      <a:pt x="46349" y="28895"/>
                      <a:pt x="50823" y="27753"/>
                    </a:cubicBezTo>
                    <a:cubicBezTo>
                      <a:pt x="55297" y="26610"/>
                      <a:pt x="60247" y="25658"/>
                      <a:pt x="64912" y="24135"/>
                    </a:cubicBezTo>
                    <a:cubicBezTo>
                      <a:pt x="70719" y="22136"/>
                      <a:pt x="74527" y="16901"/>
                      <a:pt x="73670" y="10714"/>
                    </a:cubicBezTo>
                    <a:cubicBezTo>
                      <a:pt x="72909" y="5193"/>
                      <a:pt x="67673" y="-614"/>
                      <a:pt x="61580" y="52"/>
                    </a:cubicBezTo>
                    <a:cubicBezTo>
                      <a:pt x="58248" y="433"/>
                      <a:pt x="55012" y="719"/>
                      <a:pt x="51870" y="1766"/>
                    </a:cubicBezTo>
                    <a:cubicBezTo>
                      <a:pt x="48729" y="2813"/>
                      <a:pt x="45492" y="4241"/>
                      <a:pt x="42446" y="5574"/>
                    </a:cubicBezTo>
                    <a:cubicBezTo>
                      <a:pt x="37781" y="7572"/>
                      <a:pt x="33212" y="9857"/>
                      <a:pt x="28833" y="12427"/>
                    </a:cubicBezTo>
                    <a:cubicBezTo>
                      <a:pt x="19599" y="17853"/>
                      <a:pt x="10650" y="24326"/>
                      <a:pt x="2749" y="31655"/>
                    </a:cubicBezTo>
                    <a:cubicBezTo>
                      <a:pt x="-869" y="34987"/>
                      <a:pt x="-964" y="41746"/>
                      <a:pt x="2749" y="45077"/>
                    </a:cubicBezTo>
                    <a:cubicBezTo>
                      <a:pt x="6842" y="48885"/>
                      <a:pt x="11983" y="48409"/>
                      <a:pt x="16172" y="45077"/>
                    </a:cubicBezTo>
                    <a:lnTo>
                      <a:pt x="16172" y="45077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4" name="Google Shape;1224;p18"/>
              <p:cNvSpPr/>
              <p:nvPr/>
            </p:nvSpPr>
            <p:spPr>
              <a:xfrm>
                <a:off x="3603910" y="5204392"/>
                <a:ext cx="78387" cy="65335"/>
              </a:xfrm>
              <a:custGeom>
                <a:avLst/>
                <a:gdLst/>
                <a:ahLst/>
                <a:cxnLst/>
                <a:rect l="l" t="t" r="r" b="b"/>
                <a:pathLst>
                  <a:path w="78387" h="65335" extrusionOk="0">
                    <a:moveTo>
                      <a:pt x="16701" y="63768"/>
                    </a:moveTo>
                    <a:cubicBezTo>
                      <a:pt x="35169" y="51584"/>
                      <a:pt x="53922" y="39781"/>
                      <a:pt x="71439" y="26359"/>
                    </a:cubicBezTo>
                    <a:cubicBezTo>
                      <a:pt x="74485" y="23979"/>
                      <a:pt x="76865" y="21790"/>
                      <a:pt x="77912" y="17982"/>
                    </a:cubicBezTo>
                    <a:cubicBezTo>
                      <a:pt x="78864" y="14650"/>
                      <a:pt x="78388" y="10176"/>
                      <a:pt x="76484" y="7131"/>
                    </a:cubicBezTo>
                    <a:cubicBezTo>
                      <a:pt x="72676" y="1229"/>
                      <a:pt x="63633" y="-2579"/>
                      <a:pt x="57254" y="2086"/>
                    </a:cubicBezTo>
                    <a:cubicBezTo>
                      <a:pt x="38501" y="15793"/>
                      <a:pt x="20889" y="31214"/>
                      <a:pt x="3183" y="46253"/>
                    </a:cubicBezTo>
                    <a:cubicBezTo>
                      <a:pt x="-1006" y="49871"/>
                      <a:pt x="-815" y="56820"/>
                      <a:pt x="2326" y="60913"/>
                    </a:cubicBezTo>
                    <a:cubicBezTo>
                      <a:pt x="5468" y="65006"/>
                      <a:pt x="12036" y="66910"/>
                      <a:pt x="16701" y="63768"/>
                    </a:cubicBezTo>
                    <a:lnTo>
                      <a:pt x="16701" y="63768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5" name="Google Shape;1225;p18"/>
              <p:cNvSpPr/>
              <p:nvPr/>
            </p:nvSpPr>
            <p:spPr>
              <a:xfrm>
                <a:off x="3694420" y="5229077"/>
                <a:ext cx="45359" cy="89373"/>
              </a:xfrm>
              <a:custGeom>
                <a:avLst/>
                <a:gdLst/>
                <a:ahLst/>
                <a:cxnLst/>
                <a:rect l="l" t="t" r="r" b="b"/>
                <a:pathLst>
                  <a:path w="45359" h="89373" extrusionOk="0">
                    <a:moveTo>
                      <a:pt x="17388" y="82871"/>
                    </a:moveTo>
                    <a:cubicBezTo>
                      <a:pt x="21767" y="71734"/>
                      <a:pt x="26051" y="60597"/>
                      <a:pt x="30621" y="49555"/>
                    </a:cubicBezTo>
                    <a:cubicBezTo>
                      <a:pt x="35190" y="38513"/>
                      <a:pt x="39188" y="27661"/>
                      <a:pt x="43853" y="18142"/>
                    </a:cubicBezTo>
                    <a:cubicBezTo>
                      <a:pt x="47090" y="11669"/>
                      <a:pt x="45090" y="3864"/>
                      <a:pt x="38046" y="913"/>
                    </a:cubicBezTo>
                    <a:cubicBezTo>
                      <a:pt x="31668" y="-1752"/>
                      <a:pt x="23290" y="1579"/>
                      <a:pt x="21672" y="8814"/>
                    </a:cubicBezTo>
                    <a:cubicBezTo>
                      <a:pt x="18911" y="20617"/>
                      <a:pt x="15008" y="32040"/>
                      <a:pt x="11391" y="43653"/>
                    </a:cubicBezTo>
                    <a:cubicBezTo>
                      <a:pt x="7774" y="55266"/>
                      <a:pt x="4156" y="66689"/>
                      <a:pt x="348" y="78207"/>
                    </a:cubicBezTo>
                    <a:cubicBezTo>
                      <a:pt x="-1080" y="82776"/>
                      <a:pt x="2062" y="87821"/>
                      <a:pt x="6536" y="89058"/>
                    </a:cubicBezTo>
                    <a:cubicBezTo>
                      <a:pt x="11486" y="90391"/>
                      <a:pt x="15675" y="87345"/>
                      <a:pt x="17388" y="82871"/>
                    </a:cubicBezTo>
                    <a:lnTo>
                      <a:pt x="17388" y="8287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6" name="Google Shape;1226;p18"/>
              <p:cNvSpPr/>
              <p:nvPr/>
            </p:nvSpPr>
            <p:spPr>
              <a:xfrm>
                <a:off x="3790763" y="5232252"/>
                <a:ext cx="26621" cy="70143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70143" extrusionOk="0">
                    <a:moveTo>
                      <a:pt x="24714" y="61895"/>
                    </a:moveTo>
                    <a:cubicBezTo>
                      <a:pt x="24714" y="53804"/>
                      <a:pt x="24905" y="45618"/>
                      <a:pt x="24905" y="37527"/>
                    </a:cubicBezTo>
                    <a:cubicBezTo>
                      <a:pt x="24905" y="33529"/>
                      <a:pt x="25095" y="29531"/>
                      <a:pt x="25381" y="25628"/>
                    </a:cubicBezTo>
                    <a:cubicBezTo>
                      <a:pt x="25476" y="23724"/>
                      <a:pt x="25666" y="21821"/>
                      <a:pt x="25762" y="19917"/>
                    </a:cubicBezTo>
                    <a:cubicBezTo>
                      <a:pt x="25857" y="17156"/>
                      <a:pt x="25000" y="21725"/>
                      <a:pt x="25952" y="19536"/>
                    </a:cubicBezTo>
                    <a:cubicBezTo>
                      <a:pt x="26809" y="17727"/>
                      <a:pt x="26523" y="15252"/>
                      <a:pt x="26618" y="13253"/>
                    </a:cubicBezTo>
                    <a:cubicBezTo>
                      <a:pt x="26809" y="5162"/>
                      <a:pt x="19193" y="-930"/>
                      <a:pt x="11482" y="117"/>
                    </a:cubicBezTo>
                    <a:cubicBezTo>
                      <a:pt x="7865" y="593"/>
                      <a:pt x="5009" y="2212"/>
                      <a:pt x="2724" y="5162"/>
                    </a:cubicBezTo>
                    <a:cubicBezTo>
                      <a:pt x="-37" y="8779"/>
                      <a:pt x="-417" y="12397"/>
                      <a:pt x="344" y="16871"/>
                    </a:cubicBezTo>
                    <a:cubicBezTo>
                      <a:pt x="630" y="18489"/>
                      <a:pt x="915" y="19726"/>
                      <a:pt x="1582" y="21154"/>
                    </a:cubicBezTo>
                    <a:cubicBezTo>
                      <a:pt x="2438" y="23153"/>
                      <a:pt x="2438" y="23248"/>
                      <a:pt x="1677" y="21344"/>
                    </a:cubicBezTo>
                    <a:cubicBezTo>
                      <a:pt x="1677" y="21821"/>
                      <a:pt x="1867" y="22296"/>
                      <a:pt x="1963" y="22772"/>
                    </a:cubicBezTo>
                    <a:cubicBezTo>
                      <a:pt x="2343" y="24771"/>
                      <a:pt x="2819" y="26770"/>
                      <a:pt x="3200" y="28769"/>
                    </a:cubicBezTo>
                    <a:cubicBezTo>
                      <a:pt x="3962" y="32672"/>
                      <a:pt x="4628" y="36480"/>
                      <a:pt x="5199" y="40382"/>
                    </a:cubicBezTo>
                    <a:cubicBezTo>
                      <a:pt x="6342" y="48378"/>
                      <a:pt x="7484" y="56279"/>
                      <a:pt x="8721" y="64275"/>
                    </a:cubicBezTo>
                    <a:cubicBezTo>
                      <a:pt x="9293" y="68273"/>
                      <a:pt x="14052" y="70558"/>
                      <a:pt x="17670" y="70082"/>
                    </a:cubicBezTo>
                    <a:cubicBezTo>
                      <a:pt x="21668" y="69510"/>
                      <a:pt x="24714" y="66179"/>
                      <a:pt x="24714" y="62086"/>
                    </a:cubicBezTo>
                    <a:lnTo>
                      <a:pt x="24714" y="62086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7" name="Google Shape;1227;p18"/>
              <p:cNvSpPr/>
              <p:nvPr/>
            </p:nvSpPr>
            <p:spPr>
              <a:xfrm>
                <a:off x="3854919" y="5216004"/>
                <a:ext cx="54622" cy="77257"/>
              </a:xfrm>
              <a:custGeom>
                <a:avLst/>
                <a:gdLst/>
                <a:ahLst/>
                <a:cxnLst/>
                <a:rect l="l" t="t" r="r" b="b"/>
                <a:pathLst>
                  <a:path w="54622" h="77257" extrusionOk="0">
                    <a:moveTo>
                      <a:pt x="53279" y="60248"/>
                    </a:moveTo>
                    <a:cubicBezTo>
                      <a:pt x="48805" y="51395"/>
                      <a:pt x="44236" y="42543"/>
                      <a:pt x="39762" y="33785"/>
                    </a:cubicBezTo>
                    <a:cubicBezTo>
                      <a:pt x="37572" y="29501"/>
                      <a:pt x="35383" y="25218"/>
                      <a:pt x="33383" y="20934"/>
                    </a:cubicBezTo>
                    <a:cubicBezTo>
                      <a:pt x="31194" y="16270"/>
                      <a:pt x="29195" y="11511"/>
                      <a:pt x="26434" y="7132"/>
                    </a:cubicBezTo>
                    <a:cubicBezTo>
                      <a:pt x="22531" y="754"/>
                      <a:pt x="13487" y="-2292"/>
                      <a:pt x="6919" y="1992"/>
                    </a:cubicBezTo>
                    <a:cubicBezTo>
                      <a:pt x="350" y="6275"/>
                      <a:pt x="-1934" y="14461"/>
                      <a:pt x="1778" y="21505"/>
                    </a:cubicBezTo>
                    <a:cubicBezTo>
                      <a:pt x="4158" y="26075"/>
                      <a:pt x="7204" y="30168"/>
                      <a:pt x="10060" y="34451"/>
                    </a:cubicBezTo>
                    <a:cubicBezTo>
                      <a:pt x="12726" y="38449"/>
                      <a:pt x="15296" y="42447"/>
                      <a:pt x="17866" y="46540"/>
                    </a:cubicBezTo>
                    <a:cubicBezTo>
                      <a:pt x="23197" y="54917"/>
                      <a:pt x="28433" y="63294"/>
                      <a:pt x="33764" y="71671"/>
                    </a:cubicBezTo>
                    <a:cubicBezTo>
                      <a:pt x="36906" y="76620"/>
                      <a:pt x="43950" y="79095"/>
                      <a:pt x="49186" y="75668"/>
                    </a:cubicBezTo>
                    <a:cubicBezTo>
                      <a:pt x="54422" y="72242"/>
                      <a:pt x="56135" y="65864"/>
                      <a:pt x="53184" y="60248"/>
                    </a:cubicBezTo>
                    <a:lnTo>
                      <a:pt x="53184" y="60248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8" name="Google Shape;1228;p18"/>
              <p:cNvSpPr/>
              <p:nvPr/>
            </p:nvSpPr>
            <p:spPr>
              <a:xfrm>
                <a:off x="3914239" y="5180949"/>
                <a:ext cx="63350" cy="51478"/>
              </a:xfrm>
              <a:custGeom>
                <a:avLst/>
                <a:gdLst/>
                <a:ahLst/>
                <a:cxnLst/>
                <a:rect l="l" t="t" r="r" b="b"/>
                <a:pathLst>
                  <a:path w="63350" h="51478" extrusionOk="0">
                    <a:moveTo>
                      <a:pt x="61264" y="38855"/>
                    </a:moveTo>
                    <a:cubicBezTo>
                      <a:pt x="54791" y="33525"/>
                      <a:pt x="48222" y="28194"/>
                      <a:pt x="41749" y="22864"/>
                    </a:cubicBezTo>
                    <a:cubicBezTo>
                      <a:pt x="38512" y="20198"/>
                      <a:pt x="35275" y="17533"/>
                      <a:pt x="32134" y="14677"/>
                    </a:cubicBezTo>
                    <a:cubicBezTo>
                      <a:pt x="30706" y="13345"/>
                      <a:pt x="29278" y="12012"/>
                      <a:pt x="27850" y="10679"/>
                    </a:cubicBezTo>
                    <a:cubicBezTo>
                      <a:pt x="27564" y="10394"/>
                      <a:pt x="25375" y="8680"/>
                      <a:pt x="25375" y="8394"/>
                    </a:cubicBezTo>
                    <a:cubicBezTo>
                      <a:pt x="26232" y="9632"/>
                      <a:pt x="26327" y="9822"/>
                      <a:pt x="25756" y="8775"/>
                    </a:cubicBezTo>
                    <a:cubicBezTo>
                      <a:pt x="25470" y="8299"/>
                      <a:pt x="25184" y="7919"/>
                      <a:pt x="24994" y="7443"/>
                    </a:cubicBezTo>
                    <a:lnTo>
                      <a:pt x="26708" y="13820"/>
                    </a:lnTo>
                    <a:lnTo>
                      <a:pt x="26708" y="13345"/>
                    </a:lnTo>
                    <a:cubicBezTo>
                      <a:pt x="27088" y="8014"/>
                      <a:pt x="23185" y="3064"/>
                      <a:pt x="18521" y="1065"/>
                    </a:cubicBezTo>
                    <a:cubicBezTo>
                      <a:pt x="12904" y="-1315"/>
                      <a:pt x="6526" y="399"/>
                      <a:pt x="2813" y="5158"/>
                    </a:cubicBezTo>
                    <a:cubicBezTo>
                      <a:pt x="-423" y="9346"/>
                      <a:pt x="-995" y="15343"/>
                      <a:pt x="1766" y="20008"/>
                    </a:cubicBezTo>
                    <a:cubicBezTo>
                      <a:pt x="2909" y="21912"/>
                      <a:pt x="4717" y="23625"/>
                      <a:pt x="6526" y="24767"/>
                    </a:cubicBezTo>
                    <a:cubicBezTo>
                      <a:pt x="9096" y="26385"/>
                      <a:pt x="13951" y="27242"/>
                      <a:pt x="16807" y="26100"/>
                    </a:cubicBezTo>
                    <a:lnTo>
                      <a:pt x="17283" y="25909"/>
                    </a:lnTo>
                    <a:lnTo>
                      <a:pt x="13951" y="26385"/>
                    </a:lnTo>
                    <a:lnTo>
                      <a:pt x="14618" y="26385"/>
                    </a:lnTo>
                    <a:cubicBezTo>
                      <a:pt x="13571" y="26385"/>
                      <a:pt x="12428" y="26195"/>
                      <a:pt x="11381" y="26005"/>
                    </a:cubicBezTo>
                    <a:cubicBezTo>
                      <a:pt x="11857" y="26100"/>
                      <a:pt x="12428" y="26290"/>
                      <a:pt x="12904" y="26385"/>
                    </a:cubicBezTo>
                    <a:cubicBezTo>
                      <a:pt x="11476" y="25719"/>
                      <a:pt x="11381" y="25624"/>
                      <a:pt x="12428" y="26290"/>
                    </a:cubicBezTo>
                    <a:cubicBezTo>
                      <a:pt x="13380" y="26861"/>
                      <a:pt x="14427" y="27337"/>
                      <a:pt x="15379" y="27909"/>
                    </a:cubicBezTo>
                    <a:cubicBezTo>
                      <a:pt x="17093" y="28860"/>
                      <a:pt x="18806" y="29812"/>
                      <a:pt x="20615" y="30764"/>
                    </a:cubicBezTo>
                    <a:cubicBezTo>
                      <a:pt x="24233" y="32763"/>
                      <a:pt x="27660" y="34952"/>
                      <a:pt x="31087" y="37142"/>
                    </a:cubicBezTo>
                    <a:cubicBezTo>
                      <a:pt x="38131" y="41616"/>
                      <a:pt x="45176" y="45995"/>
                      <a:pt x="52220" y="50468"/>
                    </a:cubicBezTo>
                    <a:cubicBezTo>
                      <a:pt x="55362" y="52467"/>
                      <a:pt x="59550" y="51325"/>
                      <a:pt x="61740" y="48565"/>
                    </a:cubicBezTo>
                    <a:cubicBezTo>
                      <a:pt x="63929" y="45804"/>
                      <a:pt x="64025" y="41235"/>
                      <a:pt x="61169" y="38855"/>
                    </a:cubicBezTo>
                    <a:lnTo>
                      <a:pt x="61169" y="38855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9" name="Google Shape;1229;p18"/>
              <p:cNvSpPr/>
              <p:nvPr/>
            </p:nvSpPr>
            <p:spPr>
              <a:xfrm>
                <a:off x="3943126" y="5129548"/>
                <a:ext cx="84448" cy="25741"/>
              </a:xfrm>
              <a:custGeom>
                <a:avLst/>
                <a:gdLst/>
                <a:ahLst/>
                <a:cxnLst/>
                <a:rect l="l" t="t" r="r" b="b"/>
                <a:pathLst>
                  <a:path w="84448" h="25741" extrusionOk="0">
                    <a:moveTo>
                      <a:pt x="75405" y="3252"/>
                    </a:moveTo>
                    <a:cubicBezTo>
                      <a:pt x="54557" y="2110"/>
                      <a:pt x="33709" y="1063"/>
                      <a:pt x="12861" y="16"/>
                    </a:cubicBezTo>
                    <a:cubicBezTo>
                      <a:pt x="6102" y="-365"/>
                      <a:pt x="-276" y="6108"/>
                      <a:pt x="9" y="12867"/>
                    </a:cubicBezTo>
                    <a:cubicBezTo>
                      <a:pt x="295" y="19625"/>
                      <a:pt x="5626" y="26193"/>
                      <a:pt x="12861" y="25717"/>
                    </a:cubicBezTo>
                    <a:cubicBezTo>
                      <a:pt x="33709" y="24290"/>
                      <a:pt x="54557" y="22861"/>
                      <a:pt x="75405" y="21434"/>
                    </a:cubicBezTo>
                    <a:cubicBezTo>
                      <a:pt x="80260" y="21053"/>
                      <a:pt x="84448" y="17531"/>
                      <a:pt x="84448" y="12391"/>
                    </a:cubicBezTo>
                    <a:cubicBezTo>
                      <a:pt x="84448" y="7251"/>
                      <a:pt x="80260" y="3633"/>
                      <a:pt x="75405" y="3348"/>
                    </a:cubicBezTo>
                    <a:lnTo>
                      <a:pt x="75405" y="3348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0" name="Google Shape;1230;p18"/>
              <p:cNvSpPr/>
              <p:nvPr/>
            </p:nvSpPr>
            <p:spPr>
              <a:xfrm>
                <a:off x="3906149" y="4976928"/>
                <a:ext cx="72968" cy="44559"/>
              </a:xfrm>
              <a:custGeom>
                <a:avLst/>
                <a:gdLst/>
                <a:ahLst/>
                <a:cxnLst/>
                <a:rect l="l" t="t" r="r" b="b"/>
                <a:pathLst>
                  <a:path w="72968" h="44559" extrusionOk="0">
                    <a:moveTo>
                      <a:pt x="62880" y="142"/>
                    </a:moveTo>
                    <a:cubicBezTo>
                      <a:pt x="53170" y="1094"/>
                      <a:pt x="43555" y="2998"/>
                      <a:pt x="34416" y="6329"/>
                    </a:cubicBezTo>
                    <a:cubicBezTo>
                      <a:pt x="29561" y="8138"/>
                      <a:pt x="24801" y="10137"/>
                      <a:pt x="20232" y="12517"/>
                    </a:cubicBezTo>
                    <a:cubicBezTo>
                      <a:pt x="18233" y="13564"/>
                      <a:pt x="16329" y="14706"/>
                      <a:pt x="14235" y="15658"/>
                    </a:cubicBezTo>
                    <a:cubicBezTo>
                      <a:pt x="13187" y="16134"/>
                      <a:pt x="12140" y="16515"/>
                      <a:pt x="11188" y="17086"/>
                    </a:cubicBezTo>
                    <a:cubicBezTo>
                      <a:pt x="9760" y="17847"/>
                      <a:pt x="13473" y="16419"/>
                      <a:pt x="12045" y="16705"/>
                    </a:cubicBezTo>
                    <a:cubicBezTo>
                      <a:pt x="11474" y="16800"/>
                      <a:pt x="10808" y="17086"/>
                      <a:pt x="10141" y="17276"/>
                    </a:cubicBezTo>
                    <a:cubicBezTo>
                      <a:pt x="812" y="20227"/>
                      <a:pt x="-3186" y="31269"/>
                      <a:pt x="2906" y="39170"/>
                    </a:cubicBezTo>
                    <a:cubicBezTo>
                      <a:pt x="8999" y="47071"/>
                      <a:pt x="20708" y="46024"/>
                      <a:pt x="25944" y="37742"/>
                    </a:cubicBezTo>
                    <a:cubicBezTo>
                      <a:pt x="26229" y="37266"/>
                      <a:pt x="26515" y="36885"/>
                      <a:pt x="26801" y="36409"/>
                    </a:cubicBezTo>
                    <a:cubicBezTo>
                      <a:pt x="27562" y="35267"/>
                      <a:pt x="27372" y="35553"/>
                      <a:pt x="26229" y="37171"/>
                    </a:cubicBezTo>
                    <a:cubicBezTo>
                      <a:pt x="26229" y="37171"/>
                      <a:pt x="28419" y="35077"/>
                      <a:pt x="28609" y="34886"/>
                    </a:cubicBezTo>
                    <a:cubicBezTo>
                      <a:pt x="28990" y="34505"/>
                      <a:pt x="29466" y="34125"/>
                      <a:pt x="29847" y="33744"/>
                    </a:cubicBezTo>
                    <a:cubicBezTo>
                      <a:pt x="28514" y="34791"/>
                      <a:pt x="28419" y="34886"/>
                      <a:pt x="29466" y="34125"/>
                    </a:cubicBezTo>
                    <a:cubicBezTo>
                      <a:pt x="30228" y="33744"/>
                      <a:pt x="30894" y="33173"/>
                      <a:pt x="31560" y="32792"/>
                    </a:cubicBezTo>
                    <a:cubicBezTo>
                      <a:pt x="35273" y="30508"/>
                      <a:pt x="39081" y="28413"/>
                      <a:pt x="42984" y="26605"/>
                    </a:cubicBezTo>
                    <a:cubicBezTo>
                      <a:pt x="43555" y="26319"/>
                      <a:pt x="46411" y="24986"/>
                      <a:pt x="43841" y="26224"/>
                    </a:cubicBezTo>
                    <a:cubicBezTo>
                      <a:pt x="44888" y="25748"/>
                      <a:pt x="45935" y="25367"/>
                      <a:pt x="46982" y="24986"/>
                    </a:cubicBezTo>
                    <a:cubicBezTo>
                      <a:pt x="48981" y="24225"/>
                      <a:pt x="50980" y="23559"/>
                      <a:pt x="52979" y="22988"/>
                    </a:cubicBezTo>
                    <a:cubicBezTo>
                      <a:pt x="57168" y="21750"/>
                      <a:pt x="61357" y="20703"/>
                      <a:pt x="65641" y="19941"/>
                    </a:cubicBezTo>
                    <a:cubicBezTo>
                      <a:pt x="70591" y="19085"/>
                      <a:pt x="73542" y="13373"/>
                      <a:pt x="72876" y="8804"/>
                    </a:cubicBezTo>
                    <a:cubicBezTo>
                      <a:pt x="72209" y="4235"/>
                      <a:pt x="67925" y="-524"/>
                      <a:pt x="62880" y="47"/>
                    </a:cubicBezTo>
                    <a:lnTo>
                      <a:pt x="62880" y="47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1" name="Google Shape;1231;p18"/>
              <p:cNvSpPr/>
              <p:nvPr/>
            </p:nvSpPr>
            <p:spPr>
              <a:xfrm>
                <a:off x="3850874" y="4903921"/>
                <a:ext cx="74968" cy="50991"/>
              </a:xfrm>
              <a:custGeom>
                <a:avLst/>
                <a:gdLst/>
                <a:ahLst/>
                <a:cxnLst/>
                <a:rect l="l" t="t" r="r" b="b"/>
                <a:pathLst>
                  <a:path w="74968" h="50991" extrusionOk="0">
                    <a:moveTo>
                      <a:pt x="59895" y="1377"/>
                    </a:moveTo>
                    <a:cubicBezTo>
                      <a:pt x="52089" y="7088"/>
                      <a:pt x="43807" y="12038"/>
                      <a:pt x="35049" y="16131"/>
                    </a:cubicBezTo>
                    <a:cubicBezTo>
                      <a:pt x="34002" y="16607"/>
                      <a:pt x="32860" y="17178"/>
                      <a:pt x="31812" y="17654"/>
                    </a:cubicBezTo>
                    <a:cubicBezTo>
                      <a:pt x="31241" y="17940"/>
                      <a:pt x="30670" y="18130"/>
                      <a:pt x="30194" y="18416"/>
                    </a:cubicBezTo>
                    <a:cubicBezTo>
                      <a:pt x="28671" y="19082"/>
                      <a:pt x="32098" y="17654"/>
                      <a:pt x="30575" y="18225"/>
                    </a:cubicBezTo>
                    <a:cubicBezTo>
                      <a:pt x="28385" y="19082"/>
                      <a:pt x="26196" y="19939"/>
                      <a:pt x="23911" y="20795"/>
                    </a:cubicBezTo>
                    <a:cubicBezTo>
                      <a:pt x="19246" y="22509"/>
                      <a:pt x="14582" y="23746"/>
                      <a:pt x="9727" y="24603"/>
                    </a:cubicBezTo>
                    <a:cubicBezTo>
                      <a:pt x="1730" y="26031"/>
                      <a:pt x="-1887" y="36026"/>
                      <a:pt x="969" y="42784"/>
                    </a:cubicBezTo>
                    <a:cubicBezTo>
                      <a:pt x="2397" y="46116"/>
                      <a:pt x="4777" y="48496"/>
                      <a:pt x="8108" y="49923"/>
                    </a:cubicBezTo>
                    <a:cubicBezTo>
                      <a:pt x="12392" y="51732"/>
                      <a:pt x="16010" y="51066"/>
                      <a:pt x="20103" y="49257"/>
                    </a:cubicBezTo>
                    <a:cubicBezTo>
                      <a:pt x="21150" y="48781"/>
                      <a:pt x="22198" y="48305"/>
                      <a:pt x="23245" y="47829"/>
                    </a:cubicBezTo>
                    <a:cubicBezTo>
                      <a:pt x="23816" y="47544"/>
                      <a:pt x="24292" y="47353"/>
                      <a:pt x="24863" y="47068"/>
                    </a:cubicBezTo>
                    <a:cubicBezTo>
                      <a:pt x="25910" y="46592"/>
                      <a:pt x="25910" y="46592"/>
                      <a:pt x="24863" y="46973"/>
                    </a:cubicBezTo>
                    <a:cubicBezTo>
                      <a:pt x="23625" y="47448"/>
                      <a:pt x="23911" y="47353"/>
                      <a:pt x="25720" y="46592"/>
                    </a:cubicBezTo>
                    <a:cubicBezTo>
                      <a:pt x="28290" y="45545"/>
                      <a:pt x="30765" y="44402"/>
                      <a:pt x="33335" y="43260"/>
                    </a:cubicBezTo>
                    <a:cubicBezTo>
                      <a:pt x="37905" y="41071"/>
                      <a:pt x="42284" y="38691"/>
                      <a:pt x="46663" y="36121"/>
                    </a:cubicBezTo>
                    <a:cubicBezTo>
                      <a:pt x="55707" y="30695"/>
                      <a:pt x="64179" y="24222"/>
                      <a:pt x="72080" y="17178"/>
                    </a:cubicBezTo>
                    <a:cubicBezTo>
                      <a:pt x="75793" y="13846"/>
                      <a:pt x="75793" y="7754"/>
                      <a:pt x="72842" y="4042"/>
                    </a:cubicBezTo>
                    <a:cubicBezTo>
                      <a:pt x="69891" y="330"/>
                      <a:pt x="63989" y="-1479"/>
                      <a:pt x="59895" y="1472"/>
                    </a:cubicBezTo>
                    <a:lnTo>
                      <a:pt x="59895" y="1472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2" name="Google Shape;1232;p18"/>
              <p:cNvSpPr/>
              <p:nvPr/>
            </p:nvSpPr>
            <p:spPr>
              <a:xfrm>
                <a:off x="3796962" y="4816485"/>
                <a:ext cx="67114" cy="65112"/>
              </a:xfrm>
              <a:custGeom>
                <a:avLst/>
                <a:gdLst/>
                <a:ahLst/>
                <a:cxnLst/>
                <a:rect l="l" t="t" r="r" b="b"/>
                <a:pathLst>
                  <a:path w="67114" h="65112" extrusionOk="0">
                    <a:moveTo>
                      <a:pt x="44314" y="3713"/>
                    </a:moveTo>
                    <a:cubicBezTo>
                      <a:pt x="30891" y="16088"/>
                      <a:pt x="17564" y="28462"/>
                      <a:pt x="4141" y="40932"/>
                    </a:cubicBezTo>
                    <a:cubicBezTo>
                      <a:pt x="-1380" y="45977"/>
                      <a:pt x="-1380" y="56067"/>
                      <a:pt x="4141" y="61112"/>
                    </a:cubicBezTo>
                    <a:cubicBezTo>
                      <a:pt x="9662" y="66157"/>
                      <a:pt x="18611" y="66728"/>
                      <a:pt x="24323" y="61112"/>
                    </a:cubicBezTo>
                    <a:cubicBezTo>
                      <a:pt x="37269" y="48261"/>
                      <a:pt x="50311" y="35506"/>
                      <a:pt x="63258" y="22656"/>
                    </a:cubicBezTo>
                    <a:cubicBezTo>
                      <a:pt x="68208" y="17706"/>
                      <a:pt x="68589" y="8567"/>
                      <a:pt x="63258" y="3713"/>
                    </a:cubicBezTo>
                    <a:cubicBezTo>
                      <a:pt x="57927" y="-1142"/>
                      <a:pt x="49835" y="-1332"/>
                      <a:pt x="44314" y="3713"/>
                    </a:cubicBezTo>
                    <a:lnTo>
                      <a:pt x="44314" y="3713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3" name="Google Shape;1233;p18"/>
              <p:cNvSpPr/>
              <p:nvPr/>
            </p:nvSpPr>
            <p:spPr>
              <a:xfrm>
                <a:off x="3755777" y="4766929"/>
                <a:ext cx="59155" cy="48033"/>
              </a:xfrm>
              <a:custGeom>
                <a:avLst/>
                <a:gdLst/>
                <a:ahLst/>
                <a:cxnLst/>
                <a:rect l="l" t="t" r="r" b="b"/>
                <a:pathLst>
                  <a:path w="59155" h="48033" extrusionOk="0">
                    <a:moveTo>
                      <a:pt x="47896" y="1010"/>
                    </a:moveTo>
                    <a:cubicBezTo>
                      <a:pt x="41613" y="4722"/>
                      <a:pt x="35235" y="8339"/>
                      <a:pt x="28952" y="12147"/>
                    </a:cubicBezTo>
                    <a:cubicBezTo>
                      <a:pt x="25905" y="13955"/>
                      <a:pt x="22954" y="15764"/>
                      <a:pt x="19908" y="17668"/>
                    </a:cubicBezTo>
                    <a:cubicBezTo>
                      <a:pt x="18385" y="18620"/>
                      <a:pt x="16862" y="19476"/>
                      <a:pt x="15339" y="20428"/>
                    </a:cubicBezTo>
                    <a:cubicBezTo>
                      <a:pt x="14863" y="20714"/>
                      <a:pt x="14482" y="20904"/>
                      <a:pt x="14006" y="21190"/>
                    </a:cubicBezTo>
                    <a:cubicBezTo>
                      <a:pt x="15529" y="20619"/>
                      <a:pt x="15719" y="20523"/>
                      <a:pt x="14577" y="20999"/>
                    </a:cubicBezTo>
                    <a:cubicBezTo>
                      <a:pt x="13720" y="21380"/>
                      <a:pt x="12768" y="21666"/>
                      <a:pt x="11912" y="22046"/>
                    </a:cubicBezTo>
                    <a:lnTo>
                      <a:pt x="15053" y="21666"/>
                    </a:lnTo>
                    <a:cubicBezTo>
                      <a:pt x="14387" y="21666"/>
                      <a:pt x="13816" y="21666"/>
                      <a:pt x="13149" y="21761"/>
                    </a:cubicBezTo>
                    <a:cubicBezTo>
                      <a:pt x="8389" y="22046"/>
                      <a:pt x="4296" y="24045"/>
                      <a:pt x="1821" y="28234"/>
                    </a:cubicBezTo>
                    <a:cubicBezTo>
                      <a:pt x="-654" y="32422"/>
                      <a:pt x="-559" y="37467"/>
                      <a:pt x="1821" y="41561"/>
                    </a:cubicBezTo>
                    <a:cubicBezTo>
                      <a:pt x="4201" y="45654"/>
                      <a:pt x="8580" y="48033"/>
                      <a:pt x="13149" y="48033"/>
                    </a:cubicBezTo>
                    <a:cubicBezTo>
                      <a:pt x="17338" y="48033"/>
                      <a:pt x="22764" y="45654"/>
                      <a:pt x="24478" y="41561"/>
                    </a:cubicBezTo>
                    <a:cubicBezTo>
                      <a:pt x="24763" y="40894"/>
                      <a:pt x="25049" y="40323"/>
                      <a:pt x="25334" y="39657"/>
                    </a:cubicBezTo>
                    <a:lnTo>
                      <a:pt x="23430" y="42036"/>
                    </a:lnTo>
                    <a:cubicBezTo>
                      <a:pt x="28095" y="36325"/>
                      <a:pt x="34378" y="32042"/>
                      <a:pt x="39995" y="27377"/>
                    </a:cubicBezTo>
                    <a:cubicBezTo>
                      <a:pt x="45611" y="22713"/>
                      <a:pt x="51323" y="17953"/>
                      <a:pt x="56939" y="13099"/>
                    </a:cubicBezTo>
                    <a:cubicBezTo>
                      <a:pt x="59891" y="10624"/>
                      <a:pt x="59700" y="5769"/>
                      <a:pt x="57511" y="3008"/>
                    </a:cubicBezTo>
                    <a:cubicBezTo>
                      <a:pt x="55226" y="-38"/>
                      <a:pt x="50942" y="-894"/>
                      <a:pt x="47610" y="1010"/>
                    </a:cubicBezTo>
                    <a:lnTo>
                      <a:pt x="47610" y="101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4" name="Google Shape;1234;p18"/>
              <p:cNvSpPr/>
              <p:nvPr/>
            </p:nvSpPr>
            <p:spPr>
              <a:xfrm>
                <a:off x="3708734" y="4696774"/>
                <a:ext cx="58244" cy="47814"/>
              </a:xfrm>
              <a:custGeom>
                <a:avLst/>
                <a:gdLst/>
                <a:ahLst/>
                <a:cxnLst/>
                <a:rect l="l" t="t" r="r" b="b"/>
                <a:pathLst>
                  <a:path w="58244" h="47814" extrusionOk="0">
                    <a:moveTo>
                      <a:pt x="47056" y="1105"/>
                    </a:moveTo>
                    <a:cubicBezTo>
                      <a:pt x="40392" y="5198"/>
                      <a:pt x="33728" y="9291"/>
                      <a:pt x="27065" y="13385"/>
                    </a:cubicBezTo>
                    <a:cubicBezTo>
                      <a:pt x="23828" y="15383"/>
                      <a:pt x="20591" y="17383"/>
                      <a:pt x="17355" y="19286"/>
                    </a:cubicBezTo>
                    <a:cubicBezTo>
                      <a:pt x="13928" y="21380"/>
                      <a:pt x="10024" y="22808"/>
                      <a:pt x="6312" y="24427"/>
                    </a:cubicBezTo>
                    <a:cubicBezTo>
                      <a:pt x="3361" y="25759"/>
                      <a:pt x="1457" y="28996"/>
                      <a:pt x="505" y="31947"/>
                    </a:cubicBezTo>
                    <a:cubicBezTo>
                      <a:pt x="-733" y="35754"/>
                      <a:pt x="410" y="39847"/>
                      <a:pt x="2790" y="42893"/>
                    </a:cubicBezTo>
                    <a:cubicBezTo>
                      <a:pt x="7169" y="48510"/>
                      <a:pt x="16498" y="49842"/>
                      <a:pt x="21638" y="44131"/>
                    </a:cubicBezTo>
                    <a:cubicBezTo>
                      <a:pt x="24304" y="41180"/>
                      <a:pt x="26779" y="37944"/>
                      <a:pt x="29825" y="35278"/>
                    </a:cubicBezTo>
                    <a:cubicBezTo>
                      <a:pt x="32681" y="32803"/>
                      <a:pt x="35537" y="30424"/>
                      <a:pt x="38393" y="27949"/>
                    </a:cubicBezTo>
                    <a:cubicBezTo>
                      <a:pt x="44295" y="22903"/>
                      <a:pt x="50197" y="17858"/>
                      <a:pt x="56099" y="12718"/>
                    </a:cubicBezTo>
                    <a:cubicBezTo>
                      <a:pt x="58955" y="10338"/>
                      <a:pt x="58765" y="5674"/>
                      <a:pt x="56671" y="2914"/>
                    </a:cubicBezTo>
                    <a:cubicBezTo>
                      <a:pt x="54576" y="153"/>
                      <a:pt x="50197" y="-989"/>
                      <a:pt x="47056" y="1010"/>
                    </a:cubicBezTo>
                    <a:lnTo>
                      <a:pt x="47056" y="101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5" name="Google Shape;1235;p18"/>
              <p:cNvSpPr/>
              <p:nvPr/>
            </p:nvSpPr>
            <p:spPr>
              <a:xfrm>
                <a:off x="3641652" y="4625475"/>
                <a:ext cx="72863" cy="50894"/>
              </a:xfrm>
              <a:custGeom>
                <a:avLst/>
                <a:gdLst/>
                <a:ahLst/>
                <a:cxnLst/>
                <a:rect l="l" t="t" r="r" b="b"/>
                <a:pathLst>
                  <a:path w="72863" h="50894" extrusionOk="0">
                    <a:moveTo>
                      <a:pt x="55878" y="1297"/>
                    </a:moveTo>
                    <a:cubicBezTo>
                      <a:pt x="47881" y="5200"/>
                      <a:pt x="39980" y="9103"/>
                      <a:pt x="31983" y="13006"/>
                    </a:cubicBezTo>
                    <a:cubicBezTo>
                      <a:pt x="27985" y="15005"/>
                      <a:pt x="23987" y="16909"/>
                      <a:pt x="20084" y="18908"/>
                    </a:cubicBezTo>
                    <a:cubicBezTo>
                      <a:pt x="18085" y="19860"/>
                      <a:pt x="16086" y="20811"/>
                      <a:pt x="14086" y="21858"/>
                    </a:cubicBezTo>
                    <a:cubicBezTo>
                      <a:pt x="11707" y="23191"/>
                      <a:pt x="16562" y="21097"/>
                      <a:pt x="13801" y="22049"/>
                    </a:cubicBezTo>
                    <a:cubicBezTo>
                      <a:pt x="12658" y="22430"/>
                      <a:pt x="11516" y="22906"/>
                      <a:pt x="10279" y="23287"/>
                    </a:cubicBezTo>
                    <a:cubicBezTo>
                      <a:pt x="2377" y="26142"/>
                      <a:pt x="-2287" y="34043"/>
                      <a:pt x="1140" y="42229"/>
                    </a:cubicBezTo>
                    <a:cubicBezTo>
                      <a:pt x="2663" y="45751"/>
                      <a:pt x="5043" y="48131"/>
                      <a:pt x="8565" y="49654"/>
                    </a:cubicBezTo>
                    <a:cubicBezTo>
                      <a:pt x="12373" y="51272"/>
                      <a:pt x="17609" y="51558"/>
                      <a:pt x="21036" y="48988"/>
                    </a:cubicBezTo>
                    <a:cubicBezTo>
                      <a:pt x="28271" y="43657"/>
                      <a:pt x="36267" y="39373"/>
                      <a:pt x="43978" y="34804"/>
                    </a:cubicBezTo>
                    <a:cubicBezTo>
                      <a:pt x="51689" y="30235"/>
                      <a:pt x="59495" y="25666"/>
                      <a:pt x="67206" y="21097"/>
                    </a:cubicBezTo>
                    <a:cubicBezTo>
                      <a:pt x="72347" y="18051"/>
                      <a:pt x="74631" y="10721"/>
                      <a:pt x="71299" y="5486"/>
                    </a:cubicBezTo>
                    <a:cubicBezTo>
                      <a:pt x="67777" y="-35"/>
                      <a:pt x="61494" y="-1368"/>
                      <a:pt x="55687" y="1393"/>
                    </a:cubicBezTo>
                    <a:lnTo>
                      <a:pt x="55687" y="1393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6" name="Google Shape;1236;p18"/>
              <p:cNvSpPr/>
              <p:nvPr/>
            </p:nvSpPr>
            <p:spPr>
              <a:xfrm>
                <a:off x="3610996" y="4534886"/>
                <a:ext cx="60985" cy="63032"/>
              </a:xfrm>
              <a:custGeom>
                <a:avLst/>
                <a:gdLst/>
                <a:ahLst/>
                <a:cxnLst/>
                <a:rect l="l" t="t" r="r" b="b"/>
                <a:pathLst>
                  <a:path w="60985" h="63032" extrusionOk="0">
                    <a:moveTo>
                      <a:pt x="39792" y="3645"/>
                    </a:moveTo>
                    <a:cubicBezTo>
                      <a:pt x="29035" y="16781"/>
                      <a:pt x="17231" y="29441"/>
                      <a:pt x="3998" y="39912"/>
                    </a:cubicBezTo>
                    <a:cubicBezTo>
                      <a:pt x="1428" y="41911"/>
                      <a:pt x="0" y="46480"/>
                      <a:pt x="0" y="49526"/>
                    </a:cubicBezTo>
                    <a:cubicBezTo>
                      <a:pt x="0" y="52858"/>
                      <a:pt x="1523" y="56856"/>
                      <a:pt x="3998" y="59141"/>
                    </a:cubicBezTo>
                    <a:cubicBezTo>
                      <a:pt x="9424" y="64186"/>
                      <a:pt x="17802" y="64471"/>
                      <a:pt x="23228" y="59141"/>
                    </a:cubicBezTo>
                    <a:cubicBezTo>
                      <a:pt x="29320" y="53048"/>
                      <a:pt x="35508" y="47051"/>
                      <a:pt x="41315" y="40578"/>
                    </a:cubicBezTo>
                    <a:cubicBezTo>
                      <a:pt x="47693" y="33535"/>
                      <a:pt x="53596" y="26110"/>
                      <a:pt x="59307" y="18590"/>
                    </a:cubicBezTo>
                    <a:cubicBezTo>
                      <a:pt x="61021" y="16305"/>
                      <a:pt x="61402" y="11736"/>
                      <a:pt x="60545" y="9071"/>
                    </a:cubicBezTo>
                    <a:cubicBezTo>
                      <a:pt x="59688" y="6405"/>
                      <a:pt x="58260" y="4311"/>
                      <a:pt x="56071" y="2598"/>
                    </a:cubicBezTo>
                    <a:cubicBezTo>
                      <a:pt x="51596" y="-829"/>
                      <a:pt x="43695" y="-1210"/>
                      <a:pt x="39792" y="3550"/>
                    </a:cubicBezTo>
                    <a:lnTo>
                      <a:pt x="39792" y="355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7" name="Google Shape;1237;p18"/>
              <p:cNvSpPr/>
              <p:nvPr/>
            </p:nvSpPr>
            <p:spPr>
              <a:xfrm>
                <a:off x="3561494" y="4451952"/>
                <a:ext cx="59216" cy="70337"/>
              </a:xfrm>
              <a:custGeom>
                <a:avLst/>
                <a:gdLst/>
                <a:ahLst/>
                <a:cxnLst/>
                <a:rect l="l" t="t" r="r" b="b"/>
                <a:pathLst>
                  <a:path w="59216" h="70337" extrusionOk="0">
                    <a:moveTo>
                      <a:pt x="44076" y="3859"/>
                    </a:moveTo>
                    <a:cubicBezTo>
                      <a:pt x="41506" y="8333"/>
                      <a:pt x="38745" y="12616"/>
                      <a:pt x="35699" y="16805"/>
                    </a:cubicBezTo>
                    <a:cubicBezTo>
                      <a:pt x="34937" y="17852"/>
                      <a:pt x="34175" y="18804"/>
                      <a:pt x="33414" y="19851"/>
                    </a:cubicBezTo>
                    <a:cubicBezTo>
                      <a:pt x="32367" y="21279"/>
                      <a:pt x="33795" y="19375"/>
                      <a:pt x="33128" y="20232"/>
                    </a:cubicBezTo>
                    <a:cubicBezTo>
                      <a:pt x="32748" y="20612"/>
                      <a:pt x="32462" y="21088"/>
                      <a:pt x="32081" y="21564"/>
                    </a:cubicBezTo>
                    <a:cubicBezTo>
                      <a:pt x="30463" y="23563"/>
                      <a:pt x="28749" y="25562"/>
                      <a:pt x="27036" y="27561"/>
                    </a:cubicBezTo>
                    <a:cubicBezTo>
                      <a:pt x="23704" y="31274"/>
                      <a:pt x="20277" y="34986"/>
                      <a:pt x="16469" y="38127"/>
                    </a:cubicBezTo>
                    <a:cubicBezTo>
                      <a:pt x="15898" y="38603"/>
                      <a:pt x="15422" y="38984"/>
                      <a:pt x="14851" y="39460"/>
                    </a:cubicBezTo>
                    <a:cubicBezTo>
                      <a:pt x="14279" y="39936"/>
                      <a:pt x="12566" y="40983"/>
                      <a:pt x="15041" y="39460"/>
                    </a:cubicBezTo>
                    <a:cubicBezTo>
                      <a:pt x="13994" y="40126"/>
                      <a:pt x="13042" y="40983"/>
                      <a:pt x="12090" y="41649"/>
                    </a:cubicBezTo>
                    <a:cubicBezTo>
                      <a:pt x="9329" y="43648"/>
                      <a:pt x="6569" y="45838"/>
                      <a:pt x="3903" y="47932"/>
                    </a:cubicBezTo>
                    <a:cubicBezTo>
                      <a:pt x="1428" y="49931"/>
                      <a:pt x="0" y="54214"/>
                      <a:pt x="0" y="57260"/>
                    </a:cubicBezTo>
                    <a:cubicBezTo>
                      <a:pt x="0" y="60497"/>
                      <a:pt x="1428" y="64304"/>
                      <a:pt x="3903" y="66589"/>
                    </a:cubicBezTo>
                    <a:cubicBezTo>
                      <a:pt x="9329" y="71634"/>
                      <a:pt x="17040" y="71539"/>
                      <a:pt x="22562" y="66589"/>
                    </a:cubicBezTo>
                    <a:cubicBezTo>
                      <a:pt x="26941" y="62591"/>
                      <a:pt x="30653" y="57641"/>
                      <a:pt x="34175" y="52787"/>
                    </a:cubicBezTo>
                    <a:cubicBezTo>
                      <a:pt x="35794" y="50597"/>
                      <a:pt x="33128" y="54024"/>
                      <a:pt x="34175" y="52787"/>
                    </a:cubicBezTo>
                    <a:cubicBezTo>
                      <a:pt x="34651" y="52215"/>
                      <a:pt x="35032" y="51644"/>
                      <a:pt x="35508" y="51168"/>
                    </a:cubicBezTo>
                    <a:cubicBezTo>
                      <a:pt x="36746" y="49550"/>
                      <a:pt x="37983" y="47932"/>
                      <a:pt x="39221" y="46313"/>
                    </a:cubicBezTo>
                    <a:cubicBezTo>
                      <a:pt x="40744" y="44219"/>
                      <a:pt x="42267" y="42030"/>
                      <a:pt x="43695" y="39841"/>
                    </a:cubicBezTo>
                    <a:cubicBezTo>
                      <a:pt x="49788" y="30512"/>
                      <a:pt x="54738" y="20517"/>
                      <a:pt x="58831" y="10141"/>
                    </a:cubicBezTo>
                    <a:cubicBezTo>
                      <a:pt x="60259" y="6429"/>
                      <a:pt x="57499" y="2050"/>
                      <a:pt x="54167" y="622"/>
                    </a:cubicBezTo>
                    <a:cubicBezTo>
                      <a:pt x="50549" y="-901"/>
                      <a:pt x="46170" y="432"/>
                      <a:pt x="44171" y="3954"/>
                    </a:cubicBezTo>
                    <a:lnTo>
                      <a:pt x="44171" y="395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8" name="Google Shape;1238;p18"/>
              <p:cNvSpPr/>
              <p:nvPr/>
            </p:nvSpPr>
            <p:spPr>
              <a:xfrm>
                <a:off x="3517183" y="4422883"/>
                <a:ext cx="46694" cy="65611"/>
              </a:xfrm>
              <a:custGeom>
                <a:avLst/>
                <a:gdLst/>
                <a:ahLst/>
                <a:cxnLst/>
                <a:rect l="l" t="t" r="r" b="b"/>
                <a:pathLst>
                  <a:path w="46694" h="65611" extrusionOk="0">
                    <a:moveTo>
                      <a:pt x="26509" y="5419"/>
                    </a:moveTo>
                    <a:cubicBezTo>
                      <a:pt x="22891" y="11701"/>
                      <a:pt x="19369" y="17889"/>
                      <a:pt x="15752" y="24171"/>
                    </a:cubicBezTo>
                    <a:cubicBezTo>
                      <a:pt x="12134" y="30453"/>
                      <a:pt x="8231" y="36450"/>
                      <a:pt x="4233" y="42447"/>
                    </a:cubicBezTo>
                    <a:lnTo>
                      <a:pt x="6232" y="39782"/>
                    </a:lnTo>
                    <a:cubicBezTo>
                      <a:pt x="5661" y="40258"/>
                      <a:pt x="4994" y="40734"/>
                      <a:pt x="4423" y="41305"/>
                    </a:cubicBezTo>
                    <a:cubicBezTo>
                      <a:pt x="2519" y="43304"/>
                      <a:pt x="1567" y="45684"/>
                      <a:pt x="520" y="48159"/>
                    </a:cubicBezTo>
                    <a:cubicBezTo>
                      <a:pt x="-622" y="51205"/>
                      <a:pt x="235" y="56155"/>
                      <a:pt x="1948" y="58820"/>
                    </a:cubicBezTo>
                    <a:cubicBezTo>
                      <a:pt x="3662" y="61485"/>
                      <a:pt x="5756" y="63294"/>
                      <a:pt x="8517" y="64436"/>
                    </a:cubicBezTo>
                    <a:cubicBezTo>
                      <a:pt x="11277" y="65579"/>
                      <a:pt x="14609" y="66055"/>
                      <a:pt x="17560" y="65103"/>
                    </a:cubicBezTo>
                    <a:cubicBezTo>
                      <a:pt x="21178" y="63960"/>
                      <a:pt x="23653" y="61866"/>
                      <a:pt x="25842" y="58725"/>
                    </a:cubicBezTo>
                    <a:cubicBezTo>
                      <a:pt x="27937" y="55774"/>
                      <a:pt x="28032" y="52252"/>
                      <a:pt x="28508" y="48920"/>
                    </a:cubicBezTo>
                    <a:lnTo>
                      <a:pt x="26699" y="55488"/>
                    </a:lnTo>
                    <a:cubicBezTo>
                      <a:pt x="29555" y="48825"/>
                      <a:pt x="32316" y="42162"/>
                      <a:pt x="35648" y="35689"/>
                    </a:cubicBezTo>
                    <a:cubicBezTo>
                      <a:pt x="38979" y="29216"/>
                      <a:pt x="42121" y="22838"/>
                      <a:pt x="45358" y="16366"/>
                    </a:cubicBezTo>
                    <a:cubicBezTo>
                      <a:pt x="47928" y="11225"/>
                      <a:pt x="46881" y="4276"/>
                      <a:pt x="41455" y="1421"/>
                    </a:cubicBezTo>
                    <a:cubicBezTo>
                      <a:pt x="36028" y="-1435"/>
                      <a:pt x="29555" y="88"/>
                      <a:pt x="26509" y="5324"/>
                    </a:cubicBezTo>
                    <a:lnTo>
                      <a:pt x="26509" y="532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9" name="Google Shape;1239;p18"/>
              <p:cNvSpPr/>
              <p:nvPr/>
            </p:nvSpPr>
            <p:spPr>
              <a:xfrm>
                <a:off x="3454831" y="4387264"/>
                <a:ext cx="27459" cy="83971"/>
              </a:xfrm>
              <a:custGeom>
                <a:avLst/>
                <a:gdLst/>
                <a:ahLst/>
                <a:cxnLst/>
                <a:rect l="l" t="t" r="r" b="b"/>
                <a:pathLst>
                  <a:path w="27459" h="83971" extrusionOk="0">
                    <a:moveTo>
                      <a:pt x="5279" y="11052"/>
                    </a:moveTo>
                    <a:cubicBezTo>
                      <a:pt x="3756" y="30852"/>
                      <a:pt x="2614" y="50747"/>
                      <a:pt x="43" y="70451"/>
                    </a:cubicBezTo>
                    <a:cubicBezTo>
                      <a:pt x="-337" y="73592"/>
                      <a:pt x="1852" y="77876"/>
                      <a:pt x="4042" y="79970"/>
                    </a:cubicBezTo>
                    <a:cubicBezTo>
                      <a:pt x="6422" y="82350"/>
                      <a:pt x="10229" y="84063"/>
                      <a:pt x="13561" y="83968"/>
                    </a:cubicBezTo>
                    <a:cubicBezTo>
                      <a:pt x="20606" y="83682"/>
                      <a:pt x="27365" y="78066"/>
                      <a:pt x="27079" y="70451"/>
                    </a:cubicBezTo>
                    <a:cubicBezTo>
                      <a:pt x="26318" y="50651"/>
                      <a:pt x="27079" y="30852"/>
                      <a:pt x="27460" y="11052"/>
                    </a:cubicBezTo>
                    <a:cubicBezTo>
                      <a:pt x="27460" y="5246"/>
                      <a:pt x="22319" y="-275"/>
                      <a:pt x="16417" y="11"/>
                    </a:cubicBezTo>
                    <a:cubicBezTo>
                      <a:pt x="10039" y="296"/>
                      <a:pt x="5850" y="4865"/>
                      <a:pt x="5374" y="11052"/>
                    </a:cubicBezTo>
                    <a:lnTo>
                      <a:pt x="5374" y="11052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0" name="Google Shape;1240;p18"/>
              <p:cNvSpPr/>
              <p:nvPr/>
            </p:nvSpPr>
            <p:spPr>
              <a:xfrm>
                <a:off x="3387667" y="4414467"/>
                <a:ext cx="42262" cy="63436"/>
              </a:xfrm>
              <a:custGeom>
                <a:avLst/>
                <a:gdLst/>
                <a:ahLst/>
                <a:cxnLst/>
                <a:rect l="l" t="t" r="r" b="b"/>
                <a:pathLst>
                  <a:path w="42262" h="63436" extrusionOk="0">
                    <a:moveTo>
                      <a:pt x="1426" y="15453"/>
                    </a:moveTo>
                    <a:cubicBezTo>
                      <a:pt x="4282" y="22212"/>
                      <a:pt x="7233" y="28875"/>
                      <a:pt x="10089" y="35633"/>
                    </a:cubicBezTo>
                    <a:cubicBezTo>
                      <a:pt x="10755" y="37252"/>
                      <a:pt x="11422" y="38775"/>
                      <a:pt x="12183" y="40393"/>
                    </a:cubicBezTo>
                    <a:cubicBezTo>
                      <a:pt x="12564" y="41249"/>
                      <a:pt x="12850" y="42582"/>
                      <a:pt x="13421" y="43344"/>
                    </a:cubicBezTo>
                    <a:lnTo>
                      <a:pt x="12850" y="42106"/>
                    </a:lnTo>
                    <a:cubicBezTo>
                      <a:pt x="13040" y="42582"/>
                      <a:pt x="13230" y="43058"/>
                      <a:pt x="13326" y="43629"/>
                    </a:cubicBezTo>
                    <a:cubicBezTo>
                      <a:pt x="14468" y="47056"/>
                      <a:pt x="15706" y="50578"/>
                      <a:pt x="16848" y="54005"/>
                    </a:cubicBezTo>
                    <a:cubicBezTo>
                      <a:pt x="19323" y="61335"/>
                      <a:pt x="26939" y="65523"/>
                      <a:pt x="34269" y="62382"/>
                    </a:cubicBezTo>
                    <a:cubicBezTo>
                      <a:pt x="41123" y="59431"/>
                      <a:pt x="44645" y="50673"/>
                      <a:pt x="40457" y="44010"/>
                    </a:cubicBezTo>
                    <a:cubicBezTo>
                      <a:pt x="38457" y="40869"/>
                      <a:pt x="36554" y="37728"/>
                      <a:pt x="34554" y="34586"/>
                    </a:cubicBezTo>
                    <a:cubicBezTo>
                      <a:pt x="32555" y="31445"/>
                      <a:pt x="31032" y="28114"/>
                      <a:pt x="29319" y="24782"/>
                    </a:cubicBezTo>
                    <a:cubicBezTo>
                      <a:pt x="25892" y="18214"/>
                      <a:pt x="22465" y="11646"/>
                      <a:pt x="19133" y="5077"/>
                    </a:cubicBezTo>
                    <a:cubicBezTo>
                      <a:pt x="16658" y="318"/>
                      <a:pt x="9613" y="-1491"/>
                      <a:pt x="5044" y="1365"/>
                    </a:cubicBezTo>
                    <a:cubicBezTo>
                      <a:pt x="2854" y="2793"/>
                      <a:pt x="950" y="4887"/>
                      <a:pt x="284" y="7457"/>
                    </a:cubicBezTo>
                    <a:cubicBezTo>
                      <a:pt x="-383" y="10313"/>
                      <a:pt x="189" y="12693"/>
                      <a:pt x="1331" y="15358"/>
                    </a:cubicBezTo>
                    <a:lnTo>
                      <a:pt x="1331" y="15358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1" name="Google Shape;1241;p18"/>
              <p:cNvSpPr/>
              <p:nvPr/>
            </p:nvSpPr>
            <p:spPr>
              <a:xfrm>
                <a:off x="3337919" y="4446393"/>
                <a:ext cx="49365" cy="68635"/>
              </a:xfrm>
              <a:custGeom>
                <a:avLst/>
                <a:gdLst/>
                <a:ahLst/>
                <a:cxnLst/>
                <a:rect l="l" t="t" r="r" b="b"/>
                <a:pathLst>
                  <a:path w="49365" h="68635" extrusionOk="0">
                    <a:moveTo>
                      <a:pt x="339" y="10561"/>
                    </a:moveTo>
                    <a:cubicBezTo>
                      <a:pt x="2529" y="20365"/>
                      <a:pt x="6051" y="29884"/>
                      <a:pt x="10621" y="38832"/>
                    </a:cubicBezTo>
                    <a:cubicBezTo>
                      <a:pt x="12715" y="42925"/>
                      <a:pt x="15095" y="46923"/>
                      <a:pt x="17665" y="50731"/>
                    </a:cubicBezTo>
                    <a:cubicBezTo>
                      <a:pt x="19379" y="53301"/>
                      <a:pt x="21283" y="55681"/>
                      <a:pt x="23187" y="58156"/>
                    </a:cubicBezTo>
                    <a:cubicBezTo>
                      <a:pt x="23377" y="58346"/>
                      <a:pt x="23472" y="58536"/>
                      <a:pt x="23662" y="58822"/>
                    </a:cubicBezTo>
                    <a:cubicBezTo>
                      <a:pt x="24234" y="59488"/>
                      <a:pt x="23948" y="59203"/>
                      <a:pt x="22996" y="58061"/>
                    </a:cubicBezTo>
                    <a:cubicBezTo>
                      <a:pt x="22996" y="58441"/>
                      <a:pt x="23662" y="59012"/>
                      <a:pt x="23853" y="59298"/>
                    </a:cubicBezTo>
                    <a:cubicBezTo>
                      <a:pt x="24614" y="60345"/>
                      <a:pt x="25376" y="61392"/>
                      <a:pt x="26138" y="62439"/>
                    </a:cubicBezTo>
                    <a:cubicBezTo>
                      <a:pt x="28803" y="65961"/>
                      <a:pt x="32135" y="68817"/>
                      <a:pt x="36895" y="68626"/>
                    </a:cubicBezTo>
                    <a:cubicBezTo>
                      <a:pt x="40227" y="68436"/>
                      <a:pt x="43368" y="67389"/>
                      <a:pt x="45748" y="65009"/>
                    </a:cubicBezTo>
                    <a:cubicBezTo>
                      <a:pt x="48033" y="62725"/>
                      <a:pt x="49365" y="59393"/>
                      <a:pt x="49365" y="56157"/>
                    </a:cubicBezTo>
                    <a:cubicBezTo>
                      <a:pt x="49365" y="51397"/>
                      <a:pt x="46795" y="48065"/>
                      <a:pt x="43178" y="45400"/>
                    </a:cubicBezTo>
                    <a:cubicBezTo>
                      <a:pt x="42797" y="45115"/>
                      <a:pt x="42321" y="44829"/>
                      <a:pt x="41940" y="44448"/>
                    </a:cubicBezTo>
                    <a:cubicBezTo>
                      <a:pt x="40703" y="43496"/>
                      <a:pt x="42035" y="44448"/>
                      <a:pt x="42511" y="44924"/>
                    </a:cubicBezTo>
                    <a:cubicBezTo>
                      <a:pt x="41655" y="44163"/>
                      <a:pt x="40703" y="43401"/>
                      <a:pt x="39846" y="42640"/>
                    </a:cubicBezTo>
                    <a:cubicBezTo>
                      <a:pt x="38228" y="41021"/>
                      <a:pt x="36704" y="39403"/>
                      <a:pt x="35276" y="37785"/>
                    </a:cubicBezTo>
                    <a:cubicBezTo>
                      <a:pt x="34610" y="37023"/>
                      <a:pt x="33944" y="36167"/>
                      <a:pt x="33182" y="35405"/>
                    </a:cubicBezTo>
                    <a:cubicBezTo>
                      <a:pt x="32801" y="35024"/>
                      <a:pt x="32516" y="34644"/>
                      <a:pt x="32230" y="34168"/>
                    </a:cubicBezTo>
                    <a:cubicBezTo>
                      <a:pt x="32230" y="34168"/>
                      <a:pt x="30612" y="32074"/>
                      <a:pt x="31564" y="33406"/>
                    </a:cubicBezTo>
                    <a:cubicBezTo>
                      <a:pt x="32421" y="34549"/>
                      <a:pt x="31373" y="33121"/>
                      <a:pt x="31183" y="32930"/>
                    </a:cubicBezTo>
                    <a:cubicBezTo>
                      <a:pt x="30897" y="32549"/>
                      <a:pt x="30517" y="32074"/>
                      <a:pt x="30231" y="31693"/>
                    </a:cubicBezTo>
                    <a:cubicBezTo>
                      <a:pt x="29565" y="30741"/>
                      <a:pt x="28898" y="29789"/>
                      <a:pt x="28232" y="28742"/>
                    </a:cubicBezTo>
                    <a:cubicBezTo>
                      <a:pt x="25757" y="25125"/>
                      <a:pt x="23567" y="21412"/>
                      <a:pt x="21663" y="17510"/>
                    </a:cubicBezTo>
                    <a:cubicBezTo>
                      <a:pt x="20616" y="15511"/>
                      <a:pt x="19759" y="13511"/>
                      <a:pt x="18807" y="11513"/>
                    </a:cubicBezTo>
                    <a:cubicBezTo>
                      <a:pt x="19188" y="12274"/>
                      <a:pt x="19093" y="12274"/>
                      <a:pt x="18807" y="11513"/>
                    </a:cubicBezTo>
                    <a:cubicBezTo>
                      <a:pt x="18522" y="10941"/>
                      <a:pt x="18332" y="10275"/>
                      <a:pt x="18046" y="9704"/>
                    </a:cubicBezTo>
                    <a:cubicBezTo>
                      <a:pt x="17665" y="8562"/>
                      <a:pt x="17189" y="7515"/>
                      <a:pt x="16808" y="6372"/>
                    </a:cubicBezTo>
                    <a:cubicBezTo>
                      <a:pt x="15285" y="2184"/>
                      <a:pt x="10906" y="-1148"/>
                      <a:pt x="6242" y="376"/>
                    </a:cubicBezTo>
                    <a:cubicBezTo>
                      <a:pt x="1577" y="1898"/>
                      <a:pt x="-803" y="6277"/>
                      <a:pt x="244" y="10941"/>
                    </a:cubicBezTo>
                    <a:lnTo>
                      <a:pt x="244" y="1094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2" name="Google Shape;1242;p18"/>
              <p:cNvSpPr/>
              <p:nvPr/>
            </p:nvSpPr>
            <p:spPr>
              <a:xfrm>
                <a:off x="3287482" y="4508228"/>
                <a:ext cx="70873" cy="46624"/>
              </a:xfrm>
              <a:custGeom>
                <a:avLst/>
                <a:gdLst/>
                <a:ahLst/>
                <a:cxnLst/>
                <a:rect l="l" t="t" r="r" b="b"/>
                <a:pathLst>
                  <a:path w="70873" h="46624" extrusionOk="0">
                    <a:moveTo>
                      <a:pt x="8414" y="22497"/>
                    </a:moveTo>
                    <a:cubicBezTo>
                      <a:pt x="10413" y="23259"/>
                      <a:pt x="12508" y="24020"/>
                      <a:pt x="14507" y="24782"/>
                    </a:cubicBezTo>
                    <a:cubicBezTo>
                      <a:pt x="15744" y="25258"/>
                      <a:pt x="15554" y="25163"/>
                      <a:pt x="13841" y="24496"/>
                    </a:cubicBezTo>
                    <a:cubicBezTo>
                      <a:pt x="14317" y="24687"/>
                      <a:pt x="14792" y="24877"/>
                      <a:pt x="15268" y="25163"/>
                    </a:cubicBezTo>
                    <a:cubicBezTo>
                      <a:pt x="16030" y="25448"/>
                      <a:pt x="16696" y="25829"/>
                      <a:pt x="17458" y="26114"/>
                    </a:cubicBezTo>
                    <a:cubicBezTo>
                      <a:pt x="21266" y="27828"/>
                      <a:pt x="24978" y="29541"/>
                      <a:pt x="28691" y="31445"/>
                    </a:cubicBezTo>
                    <a:cubicBezTo>
                      <a:pt x="36021" y="35253"/>
                      <a:pt x="42875" y="39727"/>
                      <a:pt x="49444" y="44677"/>
                    </a:cubicBezTo>
                    <a:cubicBezTo>
                      <a:pt x="52300" y="46771"/>
                      <a:pt x="57345" y="47056"/>
                      <a:pt x="60487" y="46104"/>
                    </a:cubicBezTo>
                    <a:cubicBezTo>
                      <a:pt x="63628" y="45152"/>
                      <a:pt x="67436" y="42582"/>
                      <a:pt x="69054" y="39536"/>
                    </a:cubicBezTo>
                    <a:cubicBezTo>
                      <a:pt x="72767" y="32492"/>
                      <a:pt x="70673" y="24116"/>
                      <a:pt x="63914" y="19832"/>
                    </a:cubicBezTo>
                    <a:cubicBezTo>
                      <a:pt x="48873" y="10408"/>
                      <a:pt x="31928" y="3555"/>
                      <a:pt x="14412" y="318"/>
                    </a:cubicBezTo>
                    <a:cubicBezTo>
                      <a:pt x="11365" y="-253"/>
                      <a:pt x="8319" y="-158"/>
                      <a:pt x="5558" y="1460"/>
                    </a:cubicBezTo>
                    <a:cubicBezTo>
                      <a:pt x="3179" y="2888"/>
                      <a:pt x="894" y="5553"/>
                      <a:pt x="323" y="8314"/>
                    </a:cubicBezTo>
                    <a:cubicBezTo>
                      <a:pt x="-1105" y="14787"/>
                      <a:pt x="2322" y="20213"/>
                      <a:pt x="8319" y="22402"/>
                    </a:cubicBezTo>
                    <a:lnTo>
                      <a:pt x="8319" y="22402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43" name="Google Shape;1243;p18"/>
            <p:cNvGrpSpPr/>
            <p:nvPr/>
          </p:nvGrpSpPr>
          <p:grpSpPr>
            <a:xfrm>
              <a:off x="774119" y="4604000"/>
              <a:ext cx="1201592" cy="1065306"/>
              <a:chOff x="4234411" y="4869659"/>
              <a:chExt cx="1201592" cy="1065306"/>
            </a:xfrm>
          </p:grpSpPr>
          <p:sp>
            <p:nvSpPr>
              <p:cNvPr id="1244" name="Google Shape;1244;p18"/>
              <p:cNvSpPr/>
              <p:nvPr/>
            </p:nvSpPr>
            <p:spPr>
              <a:xfrm>
                <a:off x="4334859" y="4956048"/>
                <a:ext cx="998448" cy="864391"/>
              </a:xfrm>
              <a:custGeom>
                <a:avLst/>
                <a:gdLst/>
                <a:ahLst/>
                <a:cxnLst/>
                <a:rect l="l" t="t" r="r" b="b"/>
                <a:pathLst>
                  <a:path w="998448" h="864391" extrusionOk="0">
                    <a:moveTo>
                      <a:pt x="480941" y="15026"/>
                    </a:moveTo>
                    <a:cubicBezTo>
                      <a:pt x="388315" y="2461"/>
                      <a:pt x="293500" y="-8296"/>
                      <a:pt x="200778" y="9029"/>
                    </a:cubicBezTo>
                    <a:cubicBezTo>
                      <a:pt x="156702" y="17310"/>
                      <a:pt x="112912" y="32636"/>
                      <a:pt x="75500" y="57766"/>
                    </a:cubicBezTo>
                    <a:cubicBezTo>
                      <a:pt x="56175" y="70807"/>
                      <a:pt x="37421" y="85752"/>
                      <a:pt x="23047" y="104123"/>
                    </a:cubicBezTo>
                    <a:cubicBezTo>
                      <a:pt x="6483" y="125351"/>
                      <a:pt x="200" y="149339"/>
                      <a:pt x="9" y="175992"/>
                    </a:cubicBezTo>
                    <a:cubicBezTo>
                      <a:pt x="-181" y="205120"/>
                      <a:pt x="2580" y="234343"/>
                      <a:pt x="4388" y="263376"/>
                    </a:cubicBezTo>
                    <a:cubicBezTo>
                      <a:pt x="6197" y="292409"/>
                      <a:pt x="7244" y="322774"/>
                      <a:pt x="8387" y="352569"/>
                    </a:cubicBezTo>
                    <a:cubicBezTo>
                      <a:pt x="10481" y="408160"/>
                      <a:pt x="10671" y="464226"/>
                      <a:pt x="18953" y="519436"/>
                    </a:cubicBezTo>
                    <a:cubicBezTo>
                      <a:pt x="33233" y="615197"/>
                      <a:pt x="80831" y="698869"/>
                      <a:pt x="156512" y="759410"/>
                    </a:cubicBezTo>
                    <a:cubicBezTo>
                      <a:pt x="232193" y="819951"/>
                      <a:pt x="329674" y="853648"/>
                      <a:pt x="428202" y="861929"/>
                    </a:cubicBezTo>
                    <a:cubicBezTo>
                      <a:pt x="533680" y="870782"/>
                      <a:pt x="645821" y="855551"/>
                      <a:pt x="745396" y="819665"/>
                    </a:cubicBezTo>
                    <a:cubicBezTo>
                      <a:pt x="837927" y="786349"/>
                      <a:pt x="923889" y="727426"/>
                      <a:pt x="969298" y="637758"/>
                    </a:cubicBezTo>
                    <a:cubicBezTo>
                      <a:pt x="1012231" y="552943"/>
                      <a:pt x="1006234" y="456992"/>
                      <a:pt x="961206" y="374367"/>
                    </a:cubicBezTo>
                    <a:cubicBezTo>
                      <a:pt x="916178" y="291743"/>
                      <a:pt x="843829" y="227394"/>
                      <a:pt x="772718" y="167234"/>
                    </a:cubicBezTo>
                    <a:cubicBezTo>
                      <a:pt x="734544" y="134965"/>
                      <a:pt x="695799" y="102981"/>
                      <a:pt x="654008" y="75472"/>
                    </a:cubicBezTo>
                    <a:cubicBezTo>
                      <a:pt x="612217" y="47962"/>
                      <a:pt x="568331" y="24735"/>
                      <a:pt x="520352" y="15312"/>
                    </a:cubicBezTo>
                    <a:cubicBezTo>
                      <a:pt x="496363" y="10647"/>
                      <a:pt x="472278" y="8077"/>
                      <a:pt x="447908" y="9315"/>
                    </a:cubicBezTo>
                    <a:cubicBezTo>
                      <a:pt x="429535" y="10171"/>
                      <a:pt x="429345" y="38823"/>
                      <a:pt x="447908" y="38062"/>
                    </a:cubicBezTo>
                    <a:cubicBezTo>
                      <a:pt x="542533" y="34540"/>
                      <a:pt x="627162" y="88798"/>
                      <a:pt x="698655" y="145055"/>
                    </a:cubicBezTo>
                    <a:cubicBezTo>
                      <a:pt x="768719" y="200170"/>
                      <a:pt x="838879" y="259569"/>
                      <a:pt x="893426" y="330485"/>
                    </a:cubicBezTo>
                    <a:cubicBezTo>
                      <a:pt x="944166" y="396451"/>
                      <a:pt x="980245" y="478410"/>
                      <a:pt x="962349" y="562843"/>
                    </a:cubicBezTo>
                    <a:cubicBezTo>
                      <a:pt x="943500" y="652226"/>
                      <a:pt x="875910" y="722000"/>
                      <a:pt x="797278" y="763884"/>
                    </a:cubicBezTo>
                    <a:cubicBezTo>
                      <a:pt x="710650" y="809956"/>
                      <a:pt x="607933" y="830421"/>
                      <a:pt x="510547" y="834800"/>
                    </a:cubicBezTo>
                    <a:cubicBezTo>
                      <a:pt x="413161" y="839179"/>
                      <a:pt x="313300" y="823663"/>
                      <a:pt x="227433" y="775307"/>
                    </a:cubicBezTo>
                    <a:cubicBezTo>
                      <a:pt x="153561" y="733709"/>
                      <a:pt x="90255" y="669360"/>
                      <a:pt x="60745" y="588735"/>
                    </a:cubicBezTo>
                    <a:cubicBezTo>
                      <a:pt x="42848" y="539617"/>
                      <a:pt x="37041" y="487453"/>
                      <a:pt x="34280" y="435574"/>
                    </a:cubicBezTo>
                    <a:cubicBezTo>
                      <a:pt x="31519" y="383696"/>
                      <a:pt x="30282" y="326772"/>
                      <a:pt x="30567" y="272609"/>
                    </a:cubicBezTo>
                    <a:cubicBezTo>
                      <a:pt x="30758" y="244719"/>
                      <a:pt x="30377" y="216733"/>
                      <a:pt x="30472" y="188843"/>
                    </a:cubicBezTo>
                    <a:cubicBezTo>
                      <a:pt x="30472" y="164474"/>
                      <a:pt x="33423" y="141628"/>
                      <a:pt x="49416" y="122305"/>
                    </a:cubicBezTo>
                    <a:cubicBezTo>
                      <a:pt x="75690" y="90511"/>
                      <a:pt x="116054" y="67856"/>
                      <a:pt x="154227" y="53768"/>
                    </a:cubicBezTo>
                    <a:cubicBezTo>
                      <a:pt x="236477" y="23498"/>
                      <a:pt x="327294" y="25116"/>
                      <a:pt x="413447" y="31779"/>
                    </a:cubicBezTo>
                    <a:cubicBezTo>
                      <a:pt x="434961" y="33493"/>
                      <a:pt x="456380" y="35587"/>
                      <a:pt x="477895" y="37776"/>
                    </a:cubicBezTo>
                    <a:cubicBezTo>
                      <a:pt x="490937" y="39109"/>
                      <a:pt x="494078" y="16549"/>
                      <a:pt x="481036" y="14740"/>
                    </a:cubicBezTo>
                    <a:lnTo>
                      <a:pt x="481036" y="1474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5" name="Google Shape;1245;p18"/>
              <p:cNvSpPr/>
              <p:nvPr/>
            </p:nvSpPr>
            <p:spPr>
              <a:xfrm>
                <a:off x="4496768" y="5066289"/>
                <a:ext cx="659912" cy="607885"/>
              </a:xfrm>
              <a:custGeom>
                <a:avLst/>
                <a:gdLst/>
                <a:ahLst/>
                <a:cxnLst/>
                <a:rect l="l" t="t" r="r" b="b"/>
                <a:pathLst>
                  <a:path w="659912" h="607885" extrusionOk="0">
                    <a:moveTo>
                      <a:pt x="395094" y="50139"/>
                    </a:moveTo>
                    <a:cubicBezTo>
                      <a:pt x="322078" y="4258"/>
                      <a:pt x="233070" y="-10687"/>
                      <a:pt x="149011" y="7589"/>
                    </a:cubicBezTo>
                    <a:cubicBezTo>
                      <a:pt x="108077" y="16537"/>
                      <a:pt x="65334" y="33005"/>
                      <a:pt x="32396" y="59277"/>
                    </a:cubicBezTo>
                    <a:cubicBezTo>
                      <a:pt x="-7110" y="90785"/>
                      <a:pt x="-1970" y="136952"/>
                      <a:pt x="4313" y="181787"/>
                    </a:cubicBezTo>
                    <a:cubicBezTo>
                      <a:pt x="17545" y="276310"/>
                      <a:pt x="33062" y="373689"/>
                      <a:pt x="82564" y="457075"/>
                    </a:cubicBezTo>
                    <a:cubicBezTo>
                      <a:pt x="126831" y="531418"/>
                      <a:pt x="195753" y="588627"/>
                      <a:pt x="282667" y="603001"/>
                    </a:cubicBezTo>
                    <a:cubicBezTo>
                      <a:pt x="330360" y="610902"/>
                      <a:pt x="378530" y="608237"/>
                      <a:pt x="426223" y="601954"/>
                    </a:cubicBezTo>
                    <a:cubicBezTo>
                      <a:pt x="473916" y="595671"/>
                      <a:pt x="518468" y="587581"/>
                      <a:pt x="560450" y="566734"/>
                    </a:cubicBezTo>
                    <a:cubicBezTo>
                      <a:pt x="597671" y="548267"/>
                      <a:pt x="630800" y="518282"/>
                      <a:pt x="647935" y="479921"/>
                    </a:cubicBezTo>
                    <a:cubicBezTo>
                      <a:pt x="666308" y="438704"/>
                      <a:pt x="662595" y="395487"/>
                      <a:pt x="643271" y="355413"/>
                    </a:cubicBezTo>
                    <a:cubicBezTo>
                      <a:pt x="622708" y="312672"/>
                      <a:pt x="589389" y="276024"/>
                      <a:pt x="560450" y="238805"/>
                    </a:cubicBezTo>
                    <a:cubicBezTo>
                      <a:pt x="527607" y="196636"/>
                      <a:pt x="494764" y="154372"/>
                      <a:pt x="461826" y="112298"/>
                    </a:cubicBezTo>
                    <a:cubicBezTo>
                      <a:pt x="447166" y="93545"/>
                      <a:pt x="432316" y="74698"/>
                      <a:pt x="414038" y="59372"/>
                    </a:cubicBezTo>
                    <a:cubicBezTo>
                      <a:pt x="395760" y="44047"/>
                      <a:pt x="376150" y="33290"/>
                      <a:pt x="354445" y="24723"/>
                    </a:cubicBezTo>
                    <a:cubicBezTo>
                      <a:pt x="317033" y="9779"/>
                      <a:pt x="275623" y="3877"/>
                      <a:pt x="235545" y="7113"/>
                    </a:cubicBezTo>
                    <a:cubicBezTo>
                      <a:pt x="160435" y="13206"/>
                      <a:pt x="83040" y="51662"/>
                      <a:pt x="50103" y="122674"/>
                    </a:cubicBezTo>
                    <a:cubicBezTo>
                      <a:pt x="20592" y="186355"/>
                      <a:pt x="25923" y="266315"/>
                      <a:pt x="70475" y="321811"/>
                    </a:cubicBezTo>
                    <a:cubicBezTo>
                      <a:pt x="81232" y="335328"/>
                      <a:pt x="94464" y="346179"/>
                      <a:pt x="109315" y="354937"/>
                    </a:cubicBezTo>
                    <a:cubicBezTo>
                      <a:pt x="128735" y="366264"/>
                      <a:pt x="145108" y="337327"/>
                      <a:pt x="126736" y="325047"/>
                    </a:cubicBezTo>
                    <a:cubicBezTo>
                      <a:pt x="77995" y="292492"/>
                      <a:pt x="59622" y="229381"/>
                      <a:pt x="71331" y="173600"/>
                    </a:cubicBezTo>
                    <a:cubicBezTo>
                      <a:pt x="85135" y="107729"/>
                      <a:pt x="137683" y="63085"/>
                      <a:pt x="201465" y="46903"/>
                    </a:cubicBezTo>
                    <a:cubicBezTo>
                      <a:pt x="271243" y="29197"/>
                      <a:pt x="354826" y="44428"/>
                      <a:pt x="406327" y="96877"/>
                    </a:cubicBezTo>
                    <a:cubicBezTo>
                      <a:pt x="438218" y="129432"/>
                      <a:pt x="464873" y="167984"/>
                      <a:pt x="493051" y="203680"/>
                    </a:cubicBezTo>
                    <a:cubicBezTo>
                      <a:pt x="522657" y="241185"/>
                      <a:pt x="552739" y="278309"/>
                      <a:pt x="581679" y="316194"/>
                    </a:cubicBezTo>
                    <a:cubicBezTo>
                      <a:pt x="605097" y="346846"/>
                      <a:pt x="629562" y="382256"/>
                      <a:pt x="630324" y="422331"/>
                    </a:cubicBezTo>
                    <a:cubicBezTo>
                      <a:pt x="631085" y="459265"/>
                      <a:pt x="610142" y="492295"/>
                      <a:pt x="583011" y="515807"/>
                    </a:cubicBezTo>
                    <a:cubicBezTo>
                      <a:pt x="552263" y="542365"/>
                      <a:pt x="511995" y="555121"/>
                      <a:pt x="472869" y="563117"/>
                    </a:cubicBezTo>
                    <a:cubicBezTo>
                      <a:pt x="431268" y="571588"/>
                      <a:pt x="388144" y="576348"/>
                      <a:pt x="345687" y="576348"/>
                    </a:cubicBezTo>
                    <a:cubicBezTo>
                      <a:pt x="303229" y="576348"/>
                      <a:pt x="260201" y="570161"/>
                      <a:pt x="222027" y="550837"/>
                    </a:cubicBezTo>
                    <a:cubicBezTo>
                      <a:pt x="189184" y="534274"/>
                      <a:pt x="161101" y="509906"/>
                      <a:pt x="137874" y="481539"/>
                    </a:cubicBezTo>
                    <a:cubicBezTo>
                      <a:pt x="85516" y="417476"/>
                      <a:pt x="62288" y="335708"/>
                      <a:pt x="47913" y="255654"/>
                    </a:cubicBezTo>
                    <a:cubicBezTo>
                      <a:pt x="43915" y="233379"/>
                      <a:pt x="40583" y="211010"/>
                      <a:pt x="37346" y="188640"/>
                    </a:cubicBezTo>
                    <a:cubicBezTo>
                      <a:pt x="34490" y="168555"/>
                      <a:pt x="30587" y="148185"/>
                      <a:pt x="31254" y="127814"/>
                    </a:cubicBezTo>
                    <a:cubicBezTo>
                      <a:pt x="31920" y="107443"/>
                      <a:pt x="40488" y="91451"/>
                      <a:pt x="57242" y="79267"/>
                    </a:cubicBezTo>
                    <a:cubicBezTo>
                      <a:pt x="72378" y="68225"/>
                      <a:pt x="89514" y="59277"/>
                      <a:pt x="106649" y="51853"/>
                    </a:cubicBezTo>
                    <a:cubicBezTo>
                      <a:pt x="177094" y="21392"/>
                      <a:pt x="261153" y="17584"/>
                      <a:pt x="334359" y="40049"/>
                    </a:cubicBezTo>
                    <a:cubicBezTo>
                      <a:pt x="352922" y="45760"/>
                      <a:pt x="370819" y="53280"/>
                      <a:pt x="387954" y="62323"/>
                    </a:cubicBezTo>
                    <a:cubicBezTo>
                      <a:pt x="395951" y="66607"/>
                      <a:pt x="402710" y="54994"/>
                      <a:pt x="395094" y="50234"/>
                    </a:cubicBezTo>
                    <a:lnTo>
                      <a:pt x="395094" y="5023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6" name="Google Shape;1246;p18"/>
              <p:cNvSpPr/>
              <p:nvPr/>
            </p:nvSpPr>
            <p:spPr>
              <a:xfrm>
                <a:off x="4668609" y="5166700"/>
                <a:ext cx="148186" cy="150873"/>
              </a:xfrm>
              <a:custGeom>
                <a:avLst/>
                <a:gdLst/>
                <a:ahLst/>
                <a:cxnLst/>
                <a:rect l="l" t="t" r="r" b="b"/>
                <a:pathLst>
                  <a:path w="148186" h="150873" extrusionOk="0">
                    <a:moveTo>
                      <a:pt x="98736" y="30354"/>
                    </a:moveTo>
                    <a:cubicBezTo>
                      <a:pt x="107590" y="35589"/>
                      <a:pt x="112635" y="42157"/>
                      <a:pt x="117205" y="51391"/>
                    </a:cubicBezTo>
                    <a:cubicBezTo>
                      <a:pt x="118633" y="54342"/>
                      <a:pt x="120536" y="59672"/>
                      <a:pt x="121584" y="64717"/>
                    </a:cubicBezTo>
                    <a:cubicBezTo>
                      <a:pt x="121869" y="65955"/>
                      <a:pt x="122060" y="67192"/>
                      <a:pt x="122250" y="68335"/>
                    </a:cubicBezTo>
                    <a:cubicBezTo>
                      <a:pt x="121964" y="66335"/>
                      <a:pt x="122250" y="69286"/>
                      <a:pt x="122345" y="69953"/>
                    </a:cubicBezTo>
                    <a:cubicBezTo>
                      <a:pt x="122631" y="72808"/>
                      <a:pt x="122631" y="75759"/>
                      <a:pt x="122535" y="78615"/>
                    </a:cubicBezTo>
                    <a:cubicBezTo>
                      <a:pt x="122535" y="79852"/>
                      <a:pt x="122440" y="81090"/>
                      <a:pt x="122345" y="82327"/>
                    </a:cubicBezTo>
                    <a:cubicBezTo>
                      <a:pt x="122345" y="83089"/>
                      <a:pt x="121869" y="85944"/>
                      <a:pt x="122250" y="83755"/>
                    </a:cubicBezTo>
                    <a:cubicBezTo>
                      <a:pt x="121774" y="86611"/>
                      <a:pt x="121203" y="89371"/>
                      <a:pt x="120346" y="92132"/>
                    </a:cubicBezTo>
                    <a:cubicBezTo>
                      <a:pt x="119965" y="93274"/>
                      <a:pt x="119584" y="94512"/>
                      <a:pt x="119204" y="95654"/>
                    </a:cubicBezTo>
                    <a:cubicBezTo>
                      <a:pt x="118918" y="96415"/>
                      <a:pt x="117776" y="98986"/>
                      <a:pt x="118728" y="96891"/>
                    </a:cubicBezTo>
                    <a:cubicBezTo>
                      <a:pt x="117585" y="99461"/>
                      <a:pt x="116253" y="101936"/>
                      <a:pt x="114729" y="104316"/>
                    </a:cubicBezTo>
                    <a:cubicBezTo>
                      <a:pt x="114063" y="105363"/>
                      <a:pt x="113397" y="106315"/>
                      <a:pt x="112635" y="107267"/>
                    </a:cubicBezTo>
                    <a:cubicBezTo>
                      <a:pt x="114063" y="105363"/>
                      <a:pt x="112350" y="107553"/>
                      <a:pt x="111778" y="108219"/>
                    </a:cubicBezTo>
                    <a:cubicBezTo>
                      <a:pt x="109875" y="110313"/>
                      <a:pt x="107780" y="112312"/>
                      <a:pt x="105686" y="114216"/>
                    </a:cubicBezTo>
                    <a:cubicBezTo>
                      <a:pt x="103782" y="115929"/>
                      <a:pt x="106828" y="113645"/>
                      <a:pt x="104543" y="114977"/>
                    </a:cubicBezTo>
                    <a:cubicBezTo>
                      <a:pt x="103496" y="115644"/>
                      <a:pt x="102449" y="116310"/>
                      <a:pt x="101307" y="116976"/>
                    </a:cubicBezTo>
                    <a:cubicBezTo>
                      <a:pt x="100164" y="117643"/>
                      <a:pt x="99117" y="118119"/>
                      <a:pt x="97975" y="118690"/>
                    </a:cubicBezTo>
                    <a:cubicBezTo>
                      <a:pt x="97785" y="118785"/>
                      <a:pt x="95881" y="119642"/>
                      <a:pt x="97404" y="118975"/>
                    </a:cubicBezTo>
                    <a:cubicBezTo>
                      <a:pt x="98927" y="118309"/>
                      <a:pt x="96547" y="119261"/>
                      <a:pt x="96261" y="119356"/>
                    </a:cubicBezTo>
                    <a:cubicBezTo>
                      <a:pt x="93691" y="120213"/>
                      <a:pt x="91121" y="120974"/>
                      <a:pt x="88550" y="121450"/>
                    </a:cubicBezTo>
                    <a:cubicBezTo>
                      <a:pt x="87408" y="121641"/>
                      <a:pt x="84933" y="121926"/>
                      <a:pt x="87503" y="121641"/>
                    </a:cubicBezTo>
                    <a:cubicBezTo>
                      <a:pt x="86075" y="121736"/>
                      <a:pt x="84647" y="121926"/>
                      <a:pt x="83220" y="121926"/>
                    </a:cubicBezTo>
                    <a:cubicBezTo>
                      <a:pt x="80459" y="122021"/>
                      <a:pt x="77793" y="121831"/>
                      <a:pt x="75128" y="121641"/>
                    </a:cubicBezTo>
                    <a:cubicBezTo>
                      <a:pt x="72272" y="121450"/>
                      <a:pt x="76841" y="122117"/>
                      <a:pt x="74081" y="121546"/>
                    </a:cubicBezTo>
                    <a:cubicBezTo>
                      <a:pt x="72653" y="121260"/>
                      <a:pt x="71225" y="120974"/>
                      <a:pt x="69797" y="120689"/>
                    </a:cubicBezTo>
                    <a:cubicBezTo>
                      <a:pt x="67131" y="120022"/>
                      <a:pt x="64466" y="119261"/>
                      <a:pt x="61895" y="118404"/>
                    </a:cubicBezTo>
                    <a:cubicBezTo>
                      <a:pt x="60944" y="118024"/>
                      <a:pt x="58373" y="116976"/>
                      <a:pt x="60753" y="118024"/>
                    </a:cubicBezTo>
                    <a:cubicBezTo>
                      <a:pt x="59420" y="117452"/>
                      <a:pt x="58088" y="116786"/>
                      <a:pt x="56755" y="116120"/>
                    </a:cubicBezTo>
                    <a:cubicBezTo>
                      <a:pt x="54280" y="114882"/>
                      <a:pt x="51995" y="113454"/>
                      <a:pt x="49710" y="111931"/>
                    </a:cubicBezTo>
                    <a:cubicBezTo>
                      <a:pt x="48663" y="111265"/>
                      <a:pt x="47616" y="110504"/>
                      <a:pt x="46664" y="109742"/>
                    </a:cubicBezTo>
                    <a:cubicBezTo>
                      <a:pt x="48854" y="111455"/>
                      <a:pt x="45998" y="109171"/>
                      <a:pt x="45331" y="108505"/>
                    </a:cubicBezTo>
                    <a:cubicBezTo>
                      <a:pt x="43332" y="106696"/>
                      <a:pt x="41428" y="104792"/>
                      <a:pt x="39620" y="102698"/>
                    </a:cubicBezTo>
                    <a:cubicBezTo>
                      <a:pt x="38858" y="101841"/>
                      <a:pt x="37430" y="99747"/>
                      <a:pt x="38858" y="101841"/>
                    </a:cubicBezTo>
                    <a:cubicBezTo>
                      <a:pt x="38001" y="100699"/>
                      <a:pt x="37240" y="99461"/>
                      <a:pt x="36478" y="98224"/>
                    </a:cubicBezTo>
                    <a:cubicBezTo>
                      <a:pt x="35812" y="97177"/>
                      <a:pt x="35241" y="96130"/>
                      <a:pt x="34669" y="94988"/>
                    </a:cubicBezTo>
                    <a:cubicBezTo>
                      <a:pt x="34289" y="94226"/>
                      <a:pt x="32575" y="90418"/>
                      <a:pt x="33813" y="93560"/>
                    </a:cubicBezTo>
                    <a:cubicBezTo>
                      <a:pt x="32765" y="91085"/>
                      <a:pt x="32004" y="88515"/>
                      <a:pt x="31433" y="85849"/>
                    </a:cubicBezTo>
                    <a:cubicBezTo>
                      <a:pt x="31338" y="85278"/>
                      <a:pt x="30671" y="81756"/>
                      <a:pt x="30957" y="83470"/>
                    </a:cubicBezTo>
                    <a:cubicBezTo>
                      <a:pt x="31242" y="85183"/>
                      <a:pt x="30862" y="81280"/>
                      <a:pt x="30766" y="80709"/>
                    </a:cubicBezTo>
                    <a:cubicBezTo>
                      <a:pt x="30766" y="79091"/>
                      <a:pt x="30766" y="77473"/>
                      <a:pt x="30766" y="75854"/>
                    </a:cubicBezTo>
                    <a:cubicBezTo>
                      <a:pt x="30766" y="75188"/>
                      <a:pt x="30862" y="74522"/>
                      <a:pt x="30957" y="73760"/>
                    </a:cubicBezTo>
                    <a:cubicBezTo>
                      <a:pt x="31147" y="71380"/>
                      <a:pt x="30481" y="76045"/>
                      <a:pt x="30957" y="73760"/>
                    </a:cubicBezTo>
                    <a:cubicBezTo>
                      <a:pt x="31528" y="71095"/>
                      <a:pt x="32099" y="68430"/>
                      <a:pt x="32956" y="65764"/>
                    </a:cubicBezTo>
                    <a:cubicBezTo>
                      <a:pt x="33241" y="64908"/>
                      <a:pt x="34860" y="61100"/>
                      <a:pt x="33622" y="63670"/>
                    </a:cubicBezTo>
                    <a:cubicBezTo>
                      <a:pt x="34289" y="62242"/>
                      <a:pt x="35050" y="60719"/>
                      <a:pt x="35812" y="59387"/>
                    </a:cubicBezTo>
                    <a:cubicBezTo>
                      <a:pt x="36573" y="58054"/>
                      <a:pt x="37430" y="56626"/>
                      <a:pt x="38287" y="55198"/>
                    </a:cubicBezTo>
                    <a:cubicBezTo>
                      <a:pt x="38668" y="54627"/>
                      <a:pt x="39048" y="54056"/>
                      <a:pt x="39429" y="53485"/>
                    </a:cubicBezTo>
                    <a:cubicBezTo>
                      <a:pt x="39620" y="53294"/>
                      <a:pt x="41238" y="51010"/>
                      <a:pt x="40286" y="52247"/>
                    </a:cubicBezTo>
                    <a:cubicBezTo>
                      <a:pt x="39334" y="53485"/>
                      <a:pt x="40762" y="51771"/>
                      <a:pt x="40857" y="51676"/>
                    </a:cubicBezTo>
                    <a:cubicBezTo>
                      <a:pt x="41619" y="50820"/>
                      <a:pt x="42380" y="49868"/>
                      <a:pt x="43142" y="49106"/>
                    </a:cubicBezTo>
                    <a:cubicBezTo>
                      <a:pt x="44284" y="47868"/>
                      <a:pt x="45427" y="46726"/>
                      <a:pt x="46664" y="45584"/>
                    </a:cubicBezTo>
                    <a:cubicBezTo>
                      <a:pt x="47902" y="44442"/>
                      <a:pt x="49139" y="43395"/>
                      <a:pt x="50377" y="42348"/>
                    </a:cubicBezTo>
                    <a:cubicBezTo>
                      <a:pt x="51710" y="41205"/>
                      <a:pt x="50186" y="42443"/>
                      <a:pt x="49996" y="42633"/>
                    </a:cubicBezTo>
                    <a:cubicBezTo>
                      <a:pt x="50758" y="42062"/>
                      <a:pt x="51519" y="41491"/>
                      <a:pt x="52281" y="41015"/>
                    </a:cubicBezTo>
                    <a:cubicBezTo>
                      <a:pt x="55232" y="39016"/>
                      <a:pt x="58278" y="37398"/>
                      <a:pt x="61419" y="35780"/>
                    </a:cubicBezTo>
                    <a:cubicBezTo>
                      <a:pt x="63038" y="34923"/>
                      <a:pt x="61134" y="35780"/>
                      <a:pt x="60848" y="35970"/>
                    </a:cubicBezTo>
                    <a:cubicBezTo>
                      <a:pt x="61705" y="35589"/>
                      <a:pt x="62562" y="35304"/>
                      <a:pt x="63419" y="35018"/>
                    </a:cubicBezTo>
                    <a:cubicBezTo>
                      <a:pt x="64942" y="34447"/>
                      <a:pt x="66465" y="33971"/>
                      <a:pt x="68083" y="33590"/>
                    </a:cubicBezTo>
                    <a:cubicBezTo>
                      <a:pt x="69797" y="33114"/>
                      <a:pt x="71701" y="32924"/>
                      <a:pt x="73509" y="32353"/>
                    </a:cubicBezTo>
                    <a:cubicBezTo>
                      <a:pt x="75318" y="31782"/>
                      <a:pt x="73033" y="32353"/>
                      <a:pt x="72653" y="32353"/>
                    </a:cubicBezTo>
                    <a:cubicBezTo>
                      <a:pt x="73605" y="32258"/>
                      <a:pt x="74461" y="32162"/>
                      <a:pt x="75413" y="32067"/>
                    </a:cubicBezTo>
                    <a:cubicBezTo>
                      <a:pt x="78650" y="31877"/>
                      <a:pt x="81791" y="32067"/>
                      <a:pt x="85028" y="32258"/>
                    </a:cubicBezTo>
                    <a:cubicBezTo>
                      <a:pt x="81411" y="31972"/>
                      <a:pt x="86551" y="32638"/>
                      <a:pt x="87503" y="32924"/>
                    </a:cubicBezTo>
                    <a:cubicBezTo>
                      <a:pt x="89312" y="33400"/>
                      <a:pt x="91121" y="33971"/>
                      <a:pt x="92834" y="34542"/>
                    </a:cubicBezTo>
                    <a:cubicBezTo>
                      <a:pt x="100831" y="37398"/>
                      <a:pt x="111017" y="31306"/>
                      <a:pt x="112826" y="23214"/>
                    </a:cubicBezTo>
                    <a:cubicBezTo>
                      <a:pt x="114825" y="14267"/>
                      <a:pt x="110160" y="5985"/>
                      <a:pt x="101497" y="3225"/>
                    </a:cubicBezTo>
                    <a:cubicBezTo>
                      <a:pt x="69131" y="-7246"/>
                      <a:pt x="34384" y="8936"/>
                      <a:pt x="14773" y="35113"/>
                    </a:cubicBezTo>
                    <a:cubicBezTo>
                      <a:pt x="5349" y="47678"/>
                      <a:pt x="-363" y="63575"/>
                      <a:pt x="18" y="79377"/>
                    </a:cubicBezTo>
                    <a:cubicBezTo>
                      <a:pt x="399" y="95178"/>
                      <a:pt x="6682" y="109837"/>
                      <a:pt x="16677" y="122021"/>
                    </a:cubicBezTo>
                    <a:cubicBezTo>
                      <a:pt x="34955" y="144201"/>
                      <a:pt x="66370" y="154671"/>
                      <a:pt x="94357" y="149626"/>
                    </a:cubicBezTo>
                    <a:cubicBezTo>
                      <a:pt x="124535" y="144105"/>
                      <a:pt x="144240" y="118499"/>
                      <a:pt x="147667" y="88991"/>
                    </a:cubicBezTo>
                    <a:cubicBezTo>
                      <a:pt x="151094" y="59482"/>
                      <a:pt x="137481" y="25499"/>
                      <a:pt x="108542" y="13124"/>
                    </a:cubicBezTo>
                    <a:cubicBezTo>
                      <a:pt x="103592" y="11030"/>
                      <a:pt x="97880" y="11697"/>
                      <a:pt x="94929" y="16646"/>
                    </a:cubicBezTo>
                    <a:cubicBezTo>
                      <a:pt x="92168" y="21311"/>
                      <a:pt x="93881" y="27498"/>
                      <a:pt x="98451" y="30259"/>
                    </a:cubicBezTo>
                    <a:lnTo>
                      <a:pt x="98451" y="30259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7" name="Google Shape;1247;p18"/>
              <p:cNvSpPr/>
              <p:nvPr/>
            </p:nvSpPr>
            <p:spPr>
              <a:xfrm>
                <a:off x="4824671" y="5353734"/>
                <a:ext cx="161262" cy="164696"/>
              </a:xfrm>
              <a:custGeom>
                <a:avLst/>
                <a:gdLst/>
                <a:ahLst/>
                <a:cxnLst/>
                <a:rect l="l" t="t" r="r" b="b"/>
                <a:pathLst>
                  <a:path w="161262" h="164696" extrusionOk="0">
                    <a:moveTo>
                      <a:pt x="113551" y="34080"/>
                    </a:moveTo>
                    <a:cubicBezTo>
                      <a:pt x="132495" y="46740"/>
                      <a:pt x="137160" y="69015"/>
                      <a:pt x="134304" y="89671"/>
                    </a:cubicBezTo>
                    <a:cubicBezTo>
                      <a:pt x="134685" y="87005"/>
                      <a:pt x="133923" y="91479"/>
                      <a:pt x="133923" y="91575"/>
                    </a:cubicBezTo>
                    <a:cubicBezTo>
                      <a:pt x="133638" y="92907"/>
                      <a:pt x="133352" y="94240"/>
                      <a:pt x="132971" y="95573"/>
                    </a:cubicBezTo>
                    <a:cubicBezTo>
                      <a:pt x="132305" y="98238"/>
                      <a:pt x="131448" y="100903"/>
                      <a:pt x="130496" y="103473"/>
                    </a:cubicBezTo>
                    <a:cubicBezTo>
                      <a:pt x="128973" y="107662"/>
                      <a:pt x="131734" y="101189"/>
                      <a:pt x="129830" y="105091"/>
                    </a:cubicBezTo>
                    <a:cubicBezTo>
                      <a:pt x="129259" y="106329"/>
                      <a:pt x="128593" y="107567"/>
                      <a:pt x="128021" y="108709"/>
                    </a:cubicBezTo>
                    <a:cubicBezTo>
                      <a:pt x="127450" y="109851"/>
                      <a:pt x="126688" y="111088"/>
                      <a:pt x="125927" y="112231"/>
                    </a:cubicBezTo>
                    <a:cubicBezTo>
                      <a:pt x="125641" y="112707"/>
                      <a:pt x="122500" y="117085"/>
                      <a:pt x="124309" y="114706"/>
                    </a:cubicBezTo>
                    <a:cubicBezTo>
                      <a:pt x="122595" y="116800"/>
                      <a:pt x="120786" y="118799"/>
                      <a:pt x="118787" y="120703"/>
                    </a:cubicBezTo>
                    <a:cubicBezTo>
                      <a:pt x="117835" y="121655"/>
                      <a:pt x="116788" y="122511"/>
                      <a:pt x="115741" y="123368"/>
                    </a:cubicBezTo>
                    <a:cubicBezTo>
                      <a:pt x="118311" y="121274"/>
                      <a:pt x="114694" y="124034"/>
                      <a:pt x="114408" y="124225"/>
                    </a:cubicBezTo>
                    <a:cubicBezTo>
                      <a:pt x="112028" y="125748"/>
                      <a:pt x="109553" y="127176"/>
                      <a:pt x="106983" y="128318"/>
                    </a:cubicBezTo>
                    <a:cubicBezTo>
                      <a:pt x="110124" y="126890"/>
                      <a:pt x="105936" y="128603"/>
                      <a:pt x="105555" y="128794"/>
                    </a:cubicBezTo>
                    <a:cubicBezTo>
                      <a:pt x="103746" y="129365"/>
                      <a:pt x="102033" y="129936"/>
                      <a:pt x="100129" y="130317"/>
                    </a:cubicBezTo>
                    <a:cubicBezTo>
                      <a:pt x="98796" y="130603"/>
                      <a:pt x="97368" y="130888"/>
                      <a:pt x="96035" y="131078"/>
                    </a:cubicBezTo>
                    <a:cubicBezTo>
                      <a:pt x="100034" y="130412"/>
                      <a:pt x="95559" y="131078"/>
                      <a:pt x="94893" y="131078"/>
                    </a:cubicBezTo>
                    <a:cubicBezTo>
                      <a:pt x="92132" y="131269"/>
                      <a:pt x="89276" y="131269"/>
                      <a:pt x="86516" y="131078"/>
                    </a:cubicBezTo>
                    <a:cubicBezTo>
                      <a:pt x="85088" y="131078"/>
                      <a:pt x="83660" y="130793"/>
                      <a:pt x="82327" y="130698"/>
                    </a:cubicBezTo>
                    <a:cubicBezTo>
                      <a:pt x="86611" y="131078"/>
                      <a:pt x="82042" y="130698"/>
                      <a:pt x="81280" y="130507"/>
                    </a:cubicBezTo>
                    <a:cubicBezTo>
                      <a:pt x="78043" y="129936"/>
                      <a:pt x="74807" y="129079"/>
                      <a:pt x="71665" y="128032"/>
                    </a:cubicBezTo>
                    <a:cubicBezTo>
                      <a:pt x="70523" y="127651"/>
                      <a:pt x="69380" y="127271"/>
                      <a:pt x="68333" y="126795"/>
                    </a:cubicBezTo>
                    <a:cubicBezTo>
                      <a:pt x="65668" y="125843"/>
                      <a:pt x="72046" y="128603"/>
                      <a:pt x="67857" y="126604"/>
                    </a:cubicBezTo>
                    <a:cubicBezTo>
                      <a:pt x="65287" y="125367"/>
                      <a:pt x="62717" y="124129"/>
                      <a:pt x="60241" y="122606"/>
                    </a:cubicBezTo>
                    <a:cubicBezTo>
                      <a:pt x="57766" y="121084"/>
                      <a:pt x="55387" y="119561"/>
                      <a:pt x="53102" y="117847"/>
                    </a:cubicBezTo>
                    <a:cubicBezTo>
                      <a:pt x="56529" y="120417"/>
                      <a:pt x="52816" y="117466"/>
                      <a:pt x="52340" y="116990"/>
                    </a:cubicBezTo>
                    <a:cubicBezTo>
                      <a:pt x="50912" y="115753"/>
                      <a:pt x="49580" y="114420"/>
                      <a:pt x="48247" y="113087"/>
                    </a:cubicBezTo>
                    <a:cubicBezTo>
                      <a:pt x="47295" y="112040"/>
                      <a:pt x="46343" y="110993"/>
                      <a:pt x="45391" y="109946"/>
                    </a:cubicBezTo>
                    <a:cubicBezTo>
                      <a:pt x="42249" y="106615"/>
                      <a:pt x="47295" y="112992"/>
                      <a:pt x="44724" y="109185"/>
                    </a:cubicBezTo>
                    <a:cubicBezTo>
                      <a:pt x="43201" y="106900"/>
                      <a:pt x="41583" y="104520"/>
                      <a:pt x="40250" y="102046"/>
                    </a:cubicBezTo>
                    <a:cubicBezTo>
                      <a:pt x="39584" y="100808"/>
                      <a:pt x="39013" y="99571"/>
                      <a:pt x="38442" y="98238"/>
                    </a:cubicBezTo>
                    <a:cubicBezTo>
                      <a:pt x="36347" y="94145"/>
                      <a:pt x="39489" y="101855"/>
                      <a:pt x="38156" y="97476"/>
                    </a:cubicBezTo>
                    <a:cubicBezTo>
                      <a:pt x="37204" y="94335"/>
                      <a:pt x="36347" y="91194"/>
                      <a:pt x="35586" y="87957"/>
                    </a:cubicBezTo>
                    <a:cubicBezTo>
                      <a:pt x="36538" y="92622"/>
                      <a:pt x="35586" y="87767"/>
                      <a:pt x="35586" y="86815"/>
                    </a:cubicBezTo>
                    <a:cubicBezTo>
                      <a:pt x="35490" y="85292"/>
                      <a:pt x="35490" y="83769"/>
                      <a:pt x="35586" y="82246"/>
                    </a:cubicBezTo>
                    <a:cubicBezTo>
                      <a:pt x="35681" y="80723"/>
                      <a:pt x="35776" y="79200"/>
                      <a:pt x="35871" y="77677"/>
                    </a:cubicBezTo>
                    <a:cubicBezTo>
                      <a:pt x="35490" y="82056"/>
                      <a:pt x="35966" y="77201"/>
                      <a:pt x="36157" y="76440"/>
                    </a:cubicBezTo>
                    <a:cubicBezTo>
                      <a:pt x="36823" y="73489"/>
                      <a:pt x="37775" y="70633"/>
                      <a:pt x="38727" y="67777"/>
                    </a:cubicBezTo>
                    <a:cubicBezTo>
                      <a:pt x="40250" y="63208"/>
                      <a:pt x="37014" y="70728"/>
                      <a:pt x="39298" y="66444"/>
                    </a:cubicBezTo>
                    <a:cubicBezTo>
                      <a:pt x="40250" y="64636"/>
                      <a:pt x="41107" y="62827"/>
                      <a:pt x="42154" y="61114"/>
                    </a:cubicBezTo>
                    <a:cubicBezTo>
                      <a:pt x="42916" y="59781"/>
                      <a:pt x="43773" y="58544"/>
                      <a:pt x="44629" y="57211"/>
                    </a:cubicBezTo>
                    <a:cubicBezTo>
                      <a:pt x="45200" y="56354"/>
                      <a:pt x="45772" y="55498"/>
                      <a:pt x="46343" y="54736"/>
                    </a:cubicBezTo>
                    <a:cubicBezTo>
                      <a:pt x="45200" y="56259"/>
                      <a:pt x="45200" y="56164"/>
                      <a:pt x="46438" y="54641"/>
                    </a:cubicBezTo>
                    <a:cubicBezTo>
                      <a:pt x="48818" y="51880"/>
                      <a:pt x="51198" y="49215"/>
                      <a:pt x="53863" y="46835"/>
                    </a:cubicBezTo>
                    <a:cubicBezTo>
                      <a:pt x="55006" y="45788"/>
                      <a:pt x="56148" y="44836"/>
                      <a:pt x="57386" y="43789"/>
                    </a:cubicBezTo>
                    <a:cubicBezTo>
                      <a:pt x="54815" y="45883"/>
                      <a:pt x="59670" y="42266"/>
                      <a:pt x="60241" y="41886"/>
                    </a:cubicBezTo>
                    <a:cubicBezTo>
                      <a:pt x="63288" y="39982"/>
                      <a:pt x="66524" y="38268"/>
                      <a:pt x="69761" y="36936"/>
                    </a:cubicBezTo>
                    <a:cubicBezTo>
                      <a:pt x="66429" y="38364"/>
                      <a:pt x="71094" y="36555"/>
                      <a:pt x="71475" y="36460"/>
                    </a:cubicBezTo>
                    <a:cubicBezTo>
                      <a:pt x="73379" y="35793"/>
                      <a:pt x="75378" y="35222"/>
                      <a:pt x="77282" y="34746"/>
                    </a:cubicBezTo>
                    <a:cubicBezTo>
                      <a:pt x="78805" y="34366"/>
                      <a:pt x="80233" y="34080"/>
                      <a:pt x="81756" y="33794"/>
                    </a:cubicBezTo>
                    <a:cubicBezTo>
                      <a:pt x="83755" y="33509"/>
                      <a:pt x="83755" y="33509"/>
                      <a:pt x="81756" y="33794"/>
                    </a:cubicBezTo>
                    <a:cubicBezTo>
                      <a:pt x="82803" y="33699"/>
                      <a:pt x="83755" y="33604"/>
                      <a:pt x="84802" y="33604"/>
                    </a:cubicBezTo>
                    <a:cubicBezTo>
                      <a:pt x="86325" y="33604"/>
                      <a:pt x="87848" y="33604"/>
                      <a:pt x="89372" y="33604"/>
                    </a:cubicBezTo>
                    <a:cubicBezTo>
                      <a:pt x="90133" y="33604"/>
                      <a:pt x="96321" y="34366"/>
                      <a:pt x="92418" y="33699"/>
                    </a:cubicBezTo>
                    <a:cubicBezTo>
                      <a:pt x="95940" y="34270"/>
                      <a:pt x="99367" y="35222"/>
                      <a:pt x="102794" y="36460"/>
                    </a:cubicBezTo>
                    <a:cubicBezTo>
                      <a:pt x="111362" y="39506"/>
                      <a:pt x="121262" y="33033"/>
                      <a:pt x="123547" y="24656"/>
                    </a:cubicBezTo>
                    <a:cubicBezTo>
                      <a:pt x="126117" y="15328"/>
                      <a:pt x="120406" y="6951"/>
                      <a:pt x="111743" y="3905"/>
                    </a:cubicBezTo>
                    <a:cubicBezTo>
                      <a:pt x="79376" y="-7423"/>
                      <a:pt x="41488" y="7046"/>
                      <a:pt x="19878" y="32462"/>
                    </a:cubicBezTo>
                    <a:cubicBezTo>
                      <a:pt x="-1731" y="57877"/>
                      <a:pt x="-8300" y="98048"/>
                      <a:pt x="13215" y="126985"/>
                    </a:cubicBezTo>
                    <a:cubicBezTo>
                      <a:pt x="33015" y="153734"/>
                      <a:pt x="66334" y="168773"/>
                      <a:pt x="99558" y="163728"/>
                    </a:cubicBezTo>
                    <a:cubicBezTo>
                      <a:pt x="130592" y="158969"/>
                      <a:pt x="154581" y="133363"/>
                      <a:pt x="159912" y="102807"/>
                    </a:cubicBezTo>
                    <a:cubicBezTo>
                      <a:pt x="165624" y="70443"/>
                      <a:pt x="153153" y="34080"/>
                      <a:pt x="123642" y="17232"/>
                    </a:cubicBezTo>
                    <a:cubicBezTo>
                      <a:pt x="112695" y="10949"/>
                      <a:pt x="103556" y="27131"/>
                      <a:pt x="113837" y="33985"/>
                    </a:cubicBezTo>
                    <a:lnTo>
                      <a:pt x="113837" y="33985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8" name="Google Shape;1248;p18"/>
              <p:cNvSpPr/>
              <p:nvPr/>
            </p:nvSpPr>
            <p:spPr>
              <a:xfrm>
                <a:off x="4664265" y="5367063"/>
                <a:ext cx="119776" cy="120366"/>
              </a:xfrm>
              <a:custGeom>
                <a:avLst/>
                <a:gdLst/>
                <a:ahLst/>
                <a:cxnLst/>
                <a:rect l="l" t="t" r="r" b="b"/>
                <a:pathLst>
                  <a:path w="119776" h="120366" extrusionOk="0">
                    <a:moveTo>
                      <a:pt x="59195" y="0"/>
                    </a:moveTo>
                    <a:cubicBezTo>
                      <a:pt x="32730" y="952"/>
                      <a:pt x="11501" y="20656"/>
                      <a:pt x="3219" y="44930"/>
                    </a:cubicBezTo>
                    <a:cubicBezTo>
                      <a:pt x="-5063" y="69203"/>
                      <a:pt x="2743" y="97950"/>
                      <a:pt x="25400" y="111657"/>
                    </a:cubicBezTo>
                    <a:cubicBezTo>
                      <a:pt x="45677" y="124032"/>
                      <a:pt x="74045" y="122890"/>
                      <a:pt x="93941" y="110325"/>
                    </a:cubicBezTo>
                    <a:cubicBezTo>
                      <a:pt x="104984" y="103471"/>
                      <a:pt x="113171" y="93381"/>
                      <a:pt x="117359" y="81006"/>
                    </a:cubicBezTo>
                    <a:cubicBezTo>
                      <a:pt x="121929" y="67490"/>
                      <a:pt x="119644" y="52925"/>
                      <a:pt x="113647" y="40360"/>
                    </a:cubicBezTo>
                    <a:cubicBezTo>
                      <a:pt x="107649" y="27795"/>
                      <a:pt x="96131" y="15992"/>
                      <a:pt x="83279" y="9805"/>
                    </a:cubicBezTo>
                    <a:cubicBezTo>
                      <a:pt x="67667" y="2284"/>
                      <a:pt x="51388" y="1618"/>
                      <a:pt x="35491" y="8567"/>
                    </a:cubicBezTo>
                    <a:cubicBezTo>
                      <a:pt x="28827" y="11423"/>
                      <a:pt x="26828" y="21703"/>
                      <a:pt x="30540" y="27510"/>
                    </a:cubicBezTo>
                    <a:cubicBezTo>
                      <a:pt x="35015" y="34459"/>
                      <a:pt x="42345" y="35506"/>
                      <a:pt x="49484" y="32460"/>
                    </a:cubicBezTo>
                    <a:cubicBezTo>
                      <a:pt x="46914" y="33507"/>
                      <a:pt x="49484" y="32460"/>
                      <a:pt x="50627" y="32269"/>
                    </a:cubicBezTo>
                    <a:cubicBezTo>
                      <a:pt x="51769" y="32079"/>
                      <a:pt x="53007" y="31698"/>
                      <a:pt x="54149" y="31413"/>
                    </a:cubicBezTo>
                    <a:cubicBezTo>
                      <a:pt x="56719" y="30841"/>
                      <a:pt x="51864" y="31413"/>
                      <a:pt x="54530" y="31413"/>
                    </a:cubicBezTo>
                    <a:cubicBezTo>
                      <a:pt x="55863" y="31413"/>
                      <a:pt x="57195" y="31318"/>
                      <a:pt x="58623" y="31413"/>
                    </a:cubicBezTo>
                    <a:cubicBezTo>
                      <a:pt x="59290" y="31413"/>
                      <a:pt x="62812" y="31793"/>
                      <a:pt x="60813" y="31508"/>
                    </a:cubicBezTo>
                    <a:cubicBezTo>
                      <a:pt x="58814" y="31222"/>
                      <a:pt x="62336" y="31793"/>
                      <a:pt x="63002" y="31984"/>
                    </a:cubicBezTo>
                    <a:cubicBezTo>
                      <a:pt x="65382" y="32555"/>
                      <a:pt x="67572" y="33316"/>
                      <a:pt x="69856" y="34078"/>
                    </a:cubicBezTo>
                    <a:cubicBezTo>
                      <a:pt x="66620" y="32936"/>
                      <a:pt x="69952" y="34173"/>
                      <a:pt x="70808" y="34649"/>
                    </a:cubicBezTo>
                    <a:cubicBezTo>
                      <a:pt x="71856" y="35220"/>
                      <a:pt x="72998" y="35791"/>
                      <a:pt x="74045" y="36458"/>
                    </a:cubicBezTo>
                    <a:cubicBezTo>
                      <a:pt x="75092" y="37124"/>
                      <a:pt x="76139" y="37790"/>
                      <a:pt x="77091" y="38457"/>
                    </a:cubicBezTo>
                    <a:cubicBezTo>
                      <a:pt x="77567" y="38742"/>
                      <a:pt x="77948" y="39028"/>
                      <a:pt x="78329" y="39408"/>
                    </a:cubicBezTo>
                    <a:cubicBezTo>
                      <a:pt x="76901" y="38361"/>
                      <a:pt x="77282" y="38552"/>
                      <a:pt x="78329" y="39504"/>
                    </a:cubicBezTo>
                    <a:cubicBezTo>
                      <a:pt x="80042" y="41027"/>
                      <a:pt x="81756" y="42550"/>
                      <a:pt x="83279" y="44263"/>
                    </a:cubicBezTo>
                    <a:cubicBezTo>
                      <a:pt x="84136" y="45215"/>
                      <a:pt x="84898" y="46167"/>
                      <a:pt x="85659" y="47024"/>
                    </a:cubicBezTo>
                    <a:cubicBezTo>
                      <a:pt x="86706" y="48166"/>
                      <a:pt x="85183" y="46453"/>
                      <a:pt x="85088" y="46357"/>
                    </a:cubicBezTo>
                    <a:cubicBezTo>
                      <a:pt x="85564" y="47119"/>
                      <a:pt x="86135" y="47785"/>
                      <a:pt x="86611" y="48547"/>
                    </a:cubicBezTo>
                    <a:cubicBezTo>
                      <a:pt x="87849" y="50450"/>
                      <a:pt x="88896" y="52449"/>
                      <a:pt x="89943" y="54449"/>
                    </a:cubicBezTo>
                    <a:cubicBezTo>
                      <a:pt x="91085" y="56638"/>
                      <a:pt x="89943" y="54449"/>
                      <a:pt x="89848" y="53972"/>
                    </a:cubicBezTo>
                    <a:cubicBezTo>
                      <a:pt x="90038" y="54449"/>
                      <a:pt x="90228" y="54924"/>
                      <a:pt x="90419" y="55401"/>
                    </a:cubicBezTo>
                    <a:cubicBezTo>
                      <a:pt x="90895" y="56733"/>
                      <a:pt x="91276" y="57971"/>
                      <a:pt x="91656" y="59303"/>
                    </a:cubicBezTo>
                    <a:cubicBezTo>
                      <a:pt x="91942" y="60446"/>
                      <a:pt x="92228" y="61588"/>
                      <a:pt x="92418" y="62825"/>
                    </a:cubicBezTo>
                    <a:cubicBezTo>
                      <a:pt x="92989" y="65395"/>
                      <a:pt x="92418" y="60541"/>
                      <a:pt x="92418" y="63206"/>
                    </a:cubicBezTo>
                    <a:cubicBezTo>
                      <a:pt x="92418" y="64443"/>
                      <a:pt x="92513" y="65586"/>
                      <a:pt x="92418" y="66823"/>
                    </a:cubicBezTo>
                    <a:cubicBezTo>
                      <a:pt x="92418" y="67490"/>
                      <a:pt x="92418" y="68156"/>
                      <a:pt x="92323" y="68917"/>
                    </a:cubicBezTo>
                    <a:cubicBezTo>
                      <a:pt x="92323" y="69393"/>
                      <a:pt x="91847" y="71487"/>
                      <a:pt x="92323" y="69679"/>
                    </a:cubicBezTo>
                    <a:cubicBezTo>
                      <a:pt x="92799" y="67870"/>
                      <a:pt x="91942" y="71297"/>
                      <a:pt x="91752" y="71963"/>
                    </a:cubicBezTo>
                    <a:cubicBezTo>
                      <a:pt x="91466" y="73106"/>
                      <a:pt x="90895" y="74248"/>
                      <a:pt x="90704" y="75295"/>
                    </a:cubicBezTo>
                    <a:cubicBezTo>
                      <a:pt x="90419" y="76723"/>
                      <a:pt x="91180" y="74248"/>
                      <a:pt x="91180" y="74153"/>
                    </a:cubicBezTo>
                    <a:cubicBezTo>
                      <a:pt x="90990" y="74533"/>
                      <a:pt x="90800" y="75010"/>
                      <a:pt x="90609" y="75390"/>
                    </a:cubicBezTo>
                    <a:cubicBezTo>
                      <a:pt x="90038" y="76437"/>
                      <a:pt x="89467" y="77580"/>
                      <a:pt x="88800" y="78627"/>
                    </a:cubicBezTo>
                    <a:cubicBezTo>
                      <a:pt x="88229" y="79578"/>
                      <a:pt x="87658" y="80340"/>
                      <a:pt x="86992" y="81292"/>
                    </a:cubicBezTo>
                    <a:cubicBezTo>
                      <a:pt x="88420" y="79103"/>
                      <a:pt x="87563" y="80626"/>
                      <a:pt x="86516" y="81673"/>
                    </a:cubicBezTo>
                    <a:cubicBezTo>
                      <a:pt x="84993" y="83386"/>
                      <a:pt x="83279" y="84814"/>
                      <a:pt x="81566" y="86337"/>
                    </a:cubicBezTo>
                    <a:cubicBezTo>
                      <a:pt x="83089" y="84909"/>
                      <a:pt x="82708" y="85480"/>
                      <a:pt x="81375" y="86337"/>
                    </a:cubicBezTo>
                    <a:cubicBezTo>
                      <a:pt x="80518" y="86908"/>
                      <a:pt x="79567" y="87479"/>
                      <a:pt x="78710" y="88051"/>
                    </a:cubicBezTo>
                    <a:cubicBezTo>
                      <a:pt x="77853" y="88622"/>
                      <a:pt x="76901" y="89097"/>
                      <a:pt x="75854" y="89574"/>
                    </a:cubicBezTo>
                    <a:cubicBezTo>
                      <a:pt x="74997" y="90049"/>
                      <a:pt x="71475" y="91287"/>
                      <a:pt x="74902" y="90145"/>
                    </a:cubicBezTo>
                    <a:cubicBezTo>
                      <a:pt x="72998" y="90811"/>
                      <a:pt x="71094" y="91573"/>
                      <a:pt x="69190" y="92048"/>
                    </a:cubicBezTo>
                    <a:cubicBezTo>
                      <a:pt x="67857" y="92429"/>
                      <a:pt x="63669" y="94048"/>
                      <a:pt x="62336" y="93476"/>
                    </a:cubicBezTo>
                    <a:cubicBezTo>
                      <a:pt x="62336" y="93476"/>
                      <a:pt x="65192" y="93191"/>
                      <a:pt x="63573" y="93286"/>
                    </a:cubicBezTo>
                    <a:cubicBezTo>
                      <a:pt x="62907" y="93286"/>
                      <a:pt x="62336" y="93381"/>
                      <a:pt x="61670" y="93476"/>
                    </a:cubicBezTo>
                    <a:cubicBezTo>
                      <a:pt x="60718" y="93476"/>
                      <a:pt x="59766" y="93571"/>
                      <a:pt x="58909" y="93667"/>
                    </a:cubicBezTo>
                    <a:cubicBezTo>
                      <a:pt x="56529" y="93667"/>
                      <a:pt x="54244" y="93667"/>
                      <a:pt x="51960" y="93476"/>
                    </a:cubicBezTo>
                    <a:cubicBezTo>
                      <a:pt x="49675" y="93286"/>
                      <a:pt x="54720" y="94048"/>
                      <a:pt x="51388" y="93476"/>
                    </a:cubicBezTo>
                    <a:cubicBezTo>
                      <a:pt x="50341" y="93286"/>
                      <a:pt x="49294" y="93096"/>
                      <a:pt x="48247" y="92810"/>
                    </a:cubicBezTo>
                    <a:cubicBezTo>
                      <a:pt x="46153" y="92334"/>
                      <a:pt x="44154" y="91573"/>
                      <a:pt x="42154" y="90906"/>
                    </a:cubicBezTo>
                    <a:cubicBezTo>
                      <a:pt x="39965" y="90145"/>
                      <a:pt x="44249" y="92048"/>
                      <a:pt x="41583" y="90621"/>
                    </a:cubicBezTo>
                    <a:cubicBezTo>
                      <a:pt x="40631" y="90145"/>
                      <a:pt x="39679" y="89669"/>
                      <a:pt x="38822" y="89097"/>
                    </a:cubicBezTo>
                    <a:cubicBezTo>
                      <a:pt x="38061" y="88622"/>
                      <a:pt x="37299" y="88146"/>
                      <a:pt x="36538" y="87670"/>
                    </a:cubicBezTo>
                    <a:cubicBezTo>
                      <a:pt x="36062" y="87384"/>
                      <a:pt x="35586" y="86908"/>
                      <a:pt x="35015" y="86623"/>
                    </a:cubicBezTo>
                    <a:cubicBezTo>
                      <a:pt x="35681" y="87003"/>
                      <a:pt x="36728" y="88051"/>
                      <a:pt x="35491" y="87003"/>
                    </a:cubicBezTo>
                    <a:cubicBezTo>
                      <a:pt x="33872" y="85575"/>
                      <a:pt x="32444" y="84052"/>
                      <a:pt x="30921" y="82529"/>
                    </a:cubicBezTo>
                    <a:cubicBezTo>
                      <a:pt x="29398" y="81006"/>
                      <a:pt x="32064" y="84433"/>
                      <a:pt x="30350" y="81768"/>
                    </a:cubicBezTo>
                    <a:cubicBezTo>
                      <a:pt x="29684" y="80816"/>
                      <a:pt x="29017" y="79769"/>
                      <a:pt x="28446" y="78817"/>
                    </a:cubicBezTo>
                    <a:cubicBezTo>
                      <a:pt x="27875" y="77865"/>
                      <a:pt x="27399" y="76723"/>
                      <a:pt x="26828" y="75676"/>
                    </a:cubicBezTo>
                    <a:cubicBezTo>
                      <a:pt x="25971" y="74153"/>
                      <a:pt x="27399" y="77675"/>
                      <a:pt x="27018" y="75961"/>
                    </a:cubicBezTo>
                    <a:cubicBezTo>
                      <a:pt x="26923" y="75485"/>
                      <a:pt x="26637" y="75010"/>
                      <a:pt x="26542" y="74533"/>
                    </a:cubicBezTo>
                    <a:cubicBezTo>
                      <a:pt x="26161" y="73487"/>
                      <a:pt x="25876" y="72344"/>
                      <a:pt x="25590" y="71202"/>
                    </a:cubicBezTo>
                    <a:cubicBezTo>
                      <a:pt x="25495" y="70726"/>
                      <a:pt x="25400" y="70250"/>
                      <a:pt x="25305" y="69774"/>
                    </a:cubicBezTo>
                    <a:cubicBezTo>
                      <a:pt x="25305" y="69393"/>
                      <a:pt x="24733" y="66633"/>
                      <a:pt x="25019" y="68536"/>
                    </a:cubicBezTo>
                    <a:cubicBezTo>
                      <a:pt x="25305" y="70250"/>
                      <a:pt x="24924" y="67299"/>
                      <a:pt x="24924" y="66823"/>
                    </a:cubicBezTo>
                    <a:cubicBezTo>
                      <a:pt x="24924" y="65681"/>
                      <a:pt x="24829" y="64539"/>
                      <a:pt x="24829" y="63396"/>
                    </a:cubicBezTo>
                    <a:cubicBezTo>
                      <a:pt x="24829" y="62254"/>
                      <a:pt x="24829" y="61112"/>
                      <a:pt x="25019" y="59969"/>
                    </a:cubicBezTo>
                    <a:cubicBezTo>
                      <a:pt x="25019" y="59494"/>
                      <a:pt x="25114" y="59017"/>
                      <a:pt x="25114" y="58446"/>
                    </a:cubicBezTo>
                    <a:cubicBezTo>
                      <a:pt x="25019" y="60160"/>
                      <a:pt x="24924" y="59684"/>
                      <a:pt x="25114" y="58256"/>
                    </a:cubicBezTo>
                    <a:cubicBezTo>
                      <a:pt x="25590" y="55591"/>
                      <a:pt x="26257" y="53021"/>
                      <a:pt x="27018" y="50450"/>
                    </a:cubicBezTo>
                    <a:cubicBezTo>
                      <a:pt x="27399" y="49308"/>
                      <a:pt x="27780" y="48261"/>
                      <a:pt x="28160" y="47119"/>
                    </a:cubicBezTo>
                    <a:cubicBezTo>
                      <a:pt x="27304" y="49498"/>
                      <a:pt x="28636" y="46072"/>
                      <a:pt x="29017" y="45405"/>
                    </a:cubicBezTo>
                    <a:cubicBezTo>
                      <a:pt x="30255" y="43026"/>
                      <a:pt x="31588" y="40646"/>
                      <a:pt x="33111" y="38457"/>
                    </a:cubicBezTo>
                    <a:cubicBezTo>
                      <a:pt x="33587" y="37790"/>
                      <a:pt x="35681" y="35125"/>
                      <a:pt x="34253" y="36838"/>
                    </a:cubicBezTo>
                    <a:cubicBezTo>
                      <a:pt x="35110" y="35791"/>
                      <a:pt x="35967" y="34839"/>
                      <a:pt x="36918" y="33792"/>
                    </a:cubicBezTo>
                    <a:cubicBezTo>
                      <a:pt x="37871" y="32745"/>
                      <a:pt x="38822" y="31889"/>
                      <a:pt x="39774" y="31032"/>
                    </a:cubicBezTo>
                    <a:cubicBezTo>
                      <a:pt x="40250" y="30556"/>
                      <a:pt x="43106" y="28271"/>
                      <a:pt x="41298" y="29699"/>
                    </a:cubicBezTo>
                    <a:cubicBezTo>
                      <a:pt x="43392" y="28081"/>
                      <a:pt x="45677" y="26653"/>
                      <a:pt x="47961" y="25511"/>
                    </a:cubicBezTo>
                    <a:cubicBezTo>
                      <a:pt x="48532" y="25225"/>
                      <a:pt x="51103" y="24083"/>
                      <a:pt x="50151" y="24464"/>
                    </a:cubicBezTo>
                    <a:cubicBezTo>
                      <a:pt x="48818" y="24940"/>
                      <a:pt x="50817" y="24273"/>
                      <a:pt x="51103" y="24178"/>
                    </a:cubicBezTo>
                    <a:cubicBezTo>
                      <a:pt x="51769" y="23988"/>
                      <a:pt x="52340" y="23797"/>
                      <a:pt x="53007" y="23607"/>
                    </a:cubicBezTo>
                    <a:cubicBezTo>
                      <a:pt x="54244" y="23226"/>
                      <a:pt x="55577" y="22941"/>
                      <a:pt x="56910" y="22655"/>
                    </a:cubicBezTo>
                    <a:cubicBezTo>
                      <a:pt x="57386" y="22560"/>
                      <a:pt x="57862" y="22465"/>
                      <a:pt x="58338" y="22370"/>
                    </a:cubicBezTo>
                    <a:cubicBezTo>
                      <a:pt x="55863" y="22750"/>
                      <a:pt x="59099" y="22370"/>
                      <a:pt x="59385" y="22370"/>
                    </a:cubicBezTo>
                    <a:cubicBezTo>
                      <a:pt x="65382" y="21989"/>
                      <a:pt x="70428" y="17610"/>
                      <a:pt x="70428" y="11328"/>
                    </a:cubicBezTo>
                    <a:cubicBezTo>
                      <a:pt x="70428" y="5521"/>
                      <a:pt x="65382" y="95"/>
                      <a:pt x="59385" y="286"/>
                    </a:cubicBezTo>
                    <a:lnTo>
                      <a:pt x="59385" y="286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9" name="Google Shape;1249;p18"/>
              <p:cNvSpPr/>
              <p:nvPr/>
            </p:nvSpPr>
            <p:spPr>
              <a:xfrm>
                <a:off x="4878061" y="5207889"/>
                <a:ext cx="111700" cy="114212"/>
              </a:xfrm>
              <a:custGeom>
                <a:avLst/>
                <a:gdLst/>
                <a:ahLst/>
                <a:cxnLst/>
                <a:rect l="l" t="t" r="r" b="b"/>
                <a:pathLst>
                  <a:path w="111700" h="114212" extrusionOk="0">
                    <a:moveTo>
                      <a:pt x="86817" y="13724"/>
                    </a:moveTo>
                    <a:cubicBezTo>
                      <a:pt x="71014" y="-2172"/>
                      <a:pt x="44645" y="-4076"/>
                      <a:pt x="25605" y="7061"/>
                    </a:cubicBezTo>
                    <a:cubicBezTo>
                      <a:pt x="4091" y="19721"/>
                      <a:pt x="-4191" y="46660"/>
                      <a:pt x="1997" y="70172"/>
                    </a:cubicBezTo>
                    <a:cubicBezTo>
                      <a:pt x="8185" y="93684"/>
                      <a:pt x="28557" y="110437"/>
                      <a:pt x="52546" y="113674"/>
                    </a:cubicBezTo>
                    <a:cubicBezTo>
                      <a:pt x="64446" y="115292"/>
                      <a:pt x="76631" y="113293"/>
                      <a:pt x="87198" y="107296"/>
                    </a:cubicBezTo>
                    <a:cubicBezTo>
                      <a:pt x="97764" y="101299"/>
                      <a:pt x="104523" y="92351"/>
                      <a:pt x="108617" y="81499"/>
                    </a:cubicBezTo>
                    <a:cubicBezTo>
                      <a:pt x="116708" y="60082"/>
                      <a:pt x="108617" y="31620"/>
                      <a:pt x="87388" y="21149"/>
                    </a:cubicBezTo>
                    <a:cubicBezTo>
                      <a:pt x="81391" y="18198"/>
                      <a:pt x="73204" y="19341"/>
                      <a:pt x="69872" y="25718"/>
                    </a:cubicBezTo>
                    <a:cubicBezTo>
                      <a:pt x="66730" y="31620"/>
                      <a:pt x="68158" y="39902"/>
                      <a:pt x="74441" y="43233"/>
                    </a:cubicBezTo>
                    <a:cubicBezTo>
                      <a:pt x="75203" y="43614"/>
                      <a:pt x="75869" y="43995"/>
                      <a:pt x="76536" y="44470"/>
                    </a:cubicBezTo>
                    <a:cubicBezTo>
                      <a:pt x="77011" y="44756"/>
                      <a:pt x="77392" y="45042"/>
                      <a:pt x="77868" y="45327"/>
                    </a:cubicBezTo>
                    <a:cubicBezTo>
                      <a:pt x="78535" y="45803"/>
                      <a:pt x="79011" y="45613"/>
                      <a:pt x="77868" y="45327"/>
                    </a:cubicBezTo>
                    <a:cubicBezTo>
                      <a:pt x="76726" y="45042"/>
                      <a:pt x="77202" y="44661"/>
                      <a:pt x="77868" y="45327"/>
                    </a:cubicBezTo>
                    <a:cubicBezTo>
                      <a:pt x="78154" y="45613"/>
                      <a:pt x="78439" y="45899"/>
                      <a:pt x="78725" y="46184"/>
                    </a:cubicBezTo>
                    <a:cubicBezTo>
                      <a:pt x="79391" y="46850"/>
                      <a:pt x="79963" y="47517"/>
                      <a:pt x="80629" y="48183"/>
                    </a:cubicBezTo>
                    <a:cubicBezTo>
                      <a:pt x="82152" y="49801"/>
                      <a:pt x="79106" y="45803"/>
                      <a:pt x="80724" y="48373"/>
                    </a:cubicBezTo>
                    <a:cubicBezTo>
                      <a:pt x="81105" y="49040"/>
                      <a:pt x="81581" y="49706"/>
                      <a:pt x="81962" y="50373"/>
                    </a:cubicBezTo>
                    <a:cubicBezTo>
                      <a:pt x="82343" y="51039"/>
                      <a:pt x="82723" y="51800"/>
                      <a:pt x="83104" y="52467"/>
                    </a:cubicBezTo>
                    <a:cubicBezTo>
                      <a:pt x="84437" y="55037"/>
                      <a:pt x="82533" y="50658"/>
                      <a:pt x="83104" y="52657"/>
                    </a:cubicBezTo>
                    <a:cubicBezTo>
                      <a:pt x="83675" y="54370"/>
                      <a:pt x="84151" y="55989"/>
                      <a:pt x="84532" y="57702"/>
                    </a:cubicBezTo>
                    <a:cubicBezTo>
                      <a:pt x="84627" y="58273"/>
                      <a:pt x="84913" y="60938"/>
                      <a:pt x="84818" y="58749"/>
                    </a:cubicBezTo>
                    <a:cubicBezTo>
                      <a:pt x="84722" y="56560"/>
                      <a:pt x="84818" y="59891"/>
                      <a:pt x="84913" y="60653"/>
                    </a:cubicBezTo>
                    <a:cubicBezTo>
                      <a:pt x="84913" y="62271"/>
                      <a:pt x="84913" y="63889"/>
                      <a:pt x="84913" y="65603"/>
                    </a:cubicBezTo>
                    <a:cubicBezTo>
                      <a:pt x="84913" y="65983"/>
                      <a:pt x="84913" y="66459"/>
                      <a:pt x="84818" y="66840"/>
                    </a:cubicBezTo>
                    <a:cubicBezTo>
                      <a:pt x="84627" y="69125"/>
                      <a:pt x="84818" y="65888"/>
                      <a:pt x="85008" y="65698"/>
                    </a:cubicBezTo>
                    <a:cubicBezTo>
                      <a:pt x="84627" y="66364"/>
                      <a:pt x="84627" y="67792"/>
                      <a:pt x="84437" y="68553"/>
                    </a:cubicBezTo>
                    <a:cubicBezTo>
                      <a:pt x="84056" y="70267"/>
                      <a:pt x="83485" y="71980"/>
                      <a:pt x="82914" y="73599"/>
                    </a:cubicBezTo>
                    <a:cubicBezTo>
                      <a:pt x="82152" y="75883"/>
                      <a:pt x="84151" y="71219"/>
                      <a:pt x="82914" y="73313"/>
                    </a:cubicBezTo>
                    <a:cubicBezTo>
                      <a:pt x="82438" y="74170"/>
                      <a:pt x="82057" y="75027"/>
                      <a:pt x="81581" y="75788"/>
                    </a:cubicBezTo>
                    <a:cubicBezTo>
                      <a:pt x="81200" y="76454"/>
                      <a:pt x="80724" y="77121"/>
                      <a:pt x="80248" y="77882"/>
                    </a:cubicBezTo>
                    <a:cubicBezTo>
                      <a:pt x="78439" y="80547"/>
                      <a:pt x="81771" y="76359"/>
                      <a:pt x="80153" y="77977"/>
                    </a:cubicBezTo>
                    <a:cubicBezTo>
                      <a:pt x="79582" y="78549"/>
                      <a:pt x="79011" y="79215"/>
                      <a:pt x="78439" y="79786"/>
                    </a:cubicBezTo>
                    <a:cubicBezTo>
                      <a:pt x="78059" y="80167"/>
                      <a:pt x="75869" y="82451"/>
                      <a:pt x="77202" y="81024"/>
                    </a:cubicBezTo>
                    <a:cubicBezTo>
                      <a:pt x="78439" y="79691"/>
                      <a:pt x="76250" y="81690"/>
                      <a:pt x="75584" y="82071"/>
                    </a:cubicBezTo>
                    <a:cubicBezTo>
                      <a:pt x="74822" y="82546"/>
                      <a:pt x="74060" y="83023"/>
                      <a:pt x="73204" y="83403"/>
                    </a:cubicBezTo>
                    <a:cubicBezTo>
                      <a:pt x="72918" y="83498"/>
                      <a:pt x="70919" y="84736"/>
                      <a:pt x="70729" y="84641"/>
                    </a:cubicBezTo>
                    <a:cubicBezTo>
                      <a:pt x="70538" y="84546"/>
                      <a:pt x="73489" y="83689"/>
                      <a:pt x="71966" y="84069"/>
                    </a:cubicBezTo>
                    <a:cubicBezTo>
                      <a:pt x="71204" y="84260"/>
                      <a:pt x="70538" y="84546"/>
                      <a:pt x="69777" y="84831"/>
                    </a:cubicBezTo>
                    <a:cubicBezTo>
                      <a:pt x="68063" y="85402"/>
                      <a:pt x="66254" y="85688"/>
                      <a:pt x="64446" y="86069"/>
                    </a:cubicBezTo>
                    <a:cubicBezTo>
                      <a:pt x="61875" y="86544"/>
                      <a:pt x="67206" y="85878"/>
                      <a:pt x="64446" y="86069"/>
                    </a:cubicBezTo>
                    <a:cubicBezTo>
                      <a:pt x="63208" y="86069"/>
                      <a:pt x="61971" y="86259"/>
                      <a:pt x="60733" y="86259"/>
                    </a:cubicBezTo>
                    <a:cubicBezTo>
                      <a:pt x="58829" y="86259"/>
                      <a:pt x="57020" y="86259"/>
                      <a:pt x="55212" y="86069"/>
                    </a:cubicBezTo>
                    <a:cubicBezTo>
                      <a:pt x="52641" y="85878"/>
                      <a:pt x="57972" y="86544"/>
                      <a:pt x="54736" y="86069"/>
                    </a:cubicBezTo>
                    <a:cubicBezTo>
                      <a:pt x="53688" y="85878"/>
                      <a:pt x="52546" y="85688"/>
                      <a:pt x="51499" y="85402"/>
                    </a:cubicBezTo>
                    <a:cubicBezTo>
                      <a:pt x="49500" y="84926"/>
                      <a:pt x="47596" y="84260"/>
                      <a:pt x="45692" y="83594"/>
                    </a:cubicBezTo>
                    <a:cubicBezTo>
                      <a:pt x="44264" y="83118"/>
                      <a:pt x="46834" y="84069"/>
                      <a:pt x="46834" y="84069"/>
                    </a:cubicBezTo>
                    <a:cubicBezTo>
                      <a:pt x="46549" y="83784"/>
                      <a:pt x="45977" y="83689"/>
                      <a:pt x="45597" y="83498"/>
                    </a:cubicBezTo>
                    <a:cubicBezTo>
                      <a:pt x="44645" y="83023"/>
                      <a:pt x="43598" y="82546"/>
                      <a:pt x="42741" y="81975"/>
                    </a:cubicBezTo>
                    <a:cubicBezTo>
                      <a:pt x="41884" y="81404"/>
                      <a:pt x="40837" y="80833"/>
                      <a:pt x="39980" y="80262"/>
                    </a:cubicBezTo>
                    <a:cubicBezTo>
                      <a:pt x="39504" y="79976"/>
                      <a:pt x="37219" y="78168"/>
                      <a:pt x="38743" y="79405"/>
                    </a:cubicBezTo>
                    <a:cubicBezTo>
                      <a:pt x="40266" y="80643"/>
                      <a:pt x="37981" y="78739"/>
                      <a:pt x="37600" y="78358"/>
                    </a:cubicBezTo>
                    <a:cubicBezTo>
                      <a:pt x="36839" y="77597"/>
                      <a:pt x="35982" y="76835"/>
                      <a:pt x="35220" y="76074"/>
                    </a:cubicBezTo>
                    <a:cubicBezTo>
                      <a:pt x="34935" y="75788"/>
                      <a:pt x="32460" y="73027"/>
                      <a:pt x="33792" y="74550"/>
                    </a:cubicBezTo>
                    <a:cubicBezTo>
                      <a:pt x="35030" y="75883"/>
                      <a:pt x="33126" y="73599"/>
                      <a:pt x="32840" y="73123"/>
                    </a:cubicBezTo>
                    <a:cubicBezTo>
                      <a:pt x="31508" y="71219"/>
                      <a:pt x="30556" y="69125"/>
                      <a:pt x="29413" y="67126"/>
                    </a:cubicBezTo>
                    <a:cubicBezTo>
                      <a:pt x="28652" y="65793"/>
                      <a:pt x="29794" y="67982"/>
                      <a:pt x="29794" y="68173"/>
                    </a:cubicBezTo>
                    <a:cubicBezTo>
                      <a:pt x="29794" y="67887"/>
                      <a:pt x="29413" y="67126"/>
                      <a:pt x="29223" y="66745"/>
                    </a:cubicBezTo>
                    <a:cubicBezTo>
                      <a:pt x="28842" y="65793"/>
                      <a:pt x="28557" y="64841"/>
                      <a:pt x="28271" y="63889"/>
                    </a:cubicBezTo>
                    <a:cubicBezTo>
                      <a:pt x="27605" y="61700"/>
                      <a:pt x="27129" y="59415"/>
                      <a:pt x="26653" y="57131"/>
                    </a:cubicBezTo>
                    <a:cubicBezTo>
                      <a:pt x="26272" y="55608"/>
                      <a:pt x="26748" y="58178"/>
                      <a:pt x="26748" y="58273"/>
                    </a:cubicBezTo>
                    <a:cubicBezTo>
                      <a:pt x="26748" y="57892"/>
                      <a:pt x="26653" y="57226"/>
                      <a:pt x="26558" y="56845"/>
                    </a:cubicBezTo>
                    <a:cubicBezTo>
                      <a:pt x="26558" y="55893"/>
                      <a:pt x="26367" y="54846"/>
                      <a:pt x="26367" y="53894"/>
                    </a:cubicBezTo>
                    <a:cubicBezTo>
                      <a:pt x="26367" y="51610"/>
                      <a:pt x="26367" y="49325"/>
                      <a:pt x="26653" y="47041"/>
                    </a:cubicBezTo>
                    <a:cubicBezTo>
                      <a:pt x="26748" y="45518"/>
                      <a:pt x="26653" y="48088"/>
                      <a:pt x="26558" y="48088"/>
                    </a:cubicBezTo>
                    <a:cubicBezTo>
                      <a:pt x="26653" y="48088"/>
                      <a:pt x="26748" y="46850"/>
                      <a:pt x="26843" y="46660"/>
                    </a:cubicBezTo>
                    <a:cubicBezTo>
                      <a:pt x="27033" y="45518"/>
                      <a:pt x="27319" y="44470"/>
                      <a:pt x="27605" y="43328"/>
                    </a:cubicBezTo>
                    <a:cubicBezTo>
                      <a:pt x="27890" y="42376"/>
                      <a:pt x="28176" y="41520"/>
                      <a:pt x="28461" y="40568"/>
                    </a:cubicBezTo>
                    <a:cubicBezTo>
                      <a:pt x="28461" y="40282"/>
                      <a:pt x="29033" y="38664"/>
                      <a:pt x="28461" y="40282"/>
                    </a:cubicBezTo>
                    <a:cubicBezTo>
                      <a:pt x="27890" y="41900"/>
                      <a:pt x="28652" y="39902"/>
                      <a:pt x="28747" y="39616"/>
                    </a:cubicBezTo>
                    <a:cubicBezTo>
                      <a:pt x="29699" y="37712"/>
                      <a:pt x="30746" y="35903"/>
                      <a:pt x="31888" y="34095"/>
                    </a:cubicBezTo>
                    <a:cubicBezTo>
                      <a:pt x="33221" y="32001"/>
                      <a:pt x="30651" y="35332"/>
                      <a:pt x="32174" y="33714"/>
                    </a:cubicBezTo>
                    <a:cubicBezTo>
                      <a:pt x="33031" y="32857"/>
                      <a:pt x="33792" y="31906"/>
                      <a:pt x="34649" y="31144"/>
                    </a:cubicBezTo>
                    <a:cubicBezTo>
                      <a:pt x="35030" y="30763"/>
                      <a:pt x="37410" y="28669"/>
                      <a:pt x="36077" y="29811"/>
                    </a:cubicBezTo>
                    <a:cubicBezTo>
                      <a:pt x="34744" y="30954"/>
                      <a:pt x="37219" y="29050"/>
                      <a:pt x="37695" y="28669"/>
                    </a:cubicBezTo>
                    <a:cubicBezTo>
                      <a:pt x="39599" y="27432"/>
                      <a:pt x="41694" y="26575"/>
                      <a:pt x="43598" y="25528"/>
                    </a:cubicBezTo>
                    <a:cubicBezTo>
                      <a:pt x="44835" y="24861"/>
                      <a:pt x="42836" y="25813"/>
                      <a:pt x="42741" y="25909"/>
                    </a:cubicBezTo>
                    <a:cubicBezTo>
                      <a:pt x="43312" y="25718"/>
                      <a:pt x="43883" y="25433"/>
                      <a:pt x="44454" y="25242"/>
                    </a:cubicBezTo>
                    <a:cubicBezTo>
                      <a:pt x="45597" y="24861"/>
                      <a:pt x="46739" y="24481"/>
                      <a:pt x="47881" y="24195"/>
                    </a:cubicBezTo>
                    <a:cubicBezTo>
                      <a:pt x="48929" y="23910"/>
                      <a:pt x="49881" y="23719"/>
                      <a:pt x="50928" y="23529"/>
                    </a:cubicBezTo>
                    <a:cubicBezTo>
                      <a:pt x="51404" y="23529"/>
                      <a:pt x="51784" y="23338"/>
                      <a:pt x="52260" y="23338"/>
                    </a:cubicBezTo>
                    <a:cubicBezTo>
                      <a:pt x="51404" y="23529"/>
                      <a:pt x="50357" y="23529"/>
                      <a:pt x="51784" y="23434"/>
                    </a:cubicBezTo>
                    <a:cubicBezTo>
                      <a:pt x="54069" y="23338"/>
                      <a:pt x="56259" y="23243"/>
                      <a:pt x="58543" y="23434"/>
                    </a:cubicBezTo>
                    <a:cubicBezTo>
                      <a:pt x="59019" y="23434"/>
                      <a:pt x="59400" y="23529"/>
                      <a:pt x="59876" y="23529"/>
                    </a:cubicBezTo>
                    <a:cubicBezTo>
                      <a:pt x="59019" y="23529"/>
                      <a:pt x="58163" y="23243"/>
                      <a:pt x="59495" y="23529"/>
                    </a:cubicBezTo>
                    <a:cubicBezTo>
                      <a:pt x="60638" y="23719"/>
                      <a:pt x="61780" y="24005"/>
                      <a:pt x="62922" y="24290"/>
                    </a:cubicBezTo>
                    <a:cubicBezTo>
                      <a:pt x="63874" y="24576"/>
                      <a:pt x="64922" y="25052"/>
                      <a:pt x="65873" y="25242"/>
                    </a:cubicBezTo>
                    <a:cubicBezTo>
                      <a:pt x="67016" y="25528"/>
                      <a:pt x="65493" y="25052"/>
                      <a:pt x="65302" y="24957"/>
                    </a:cubicBezTo>
                    <a:cubicBezTo>
                      <a:pt x="65873" y="25242"/>
                      <a:pt x="66349" y="25433"/>
                      <a:pt x="66921" y="25718"/>
                    </a:cubicBezTo>
                    <a:cubicBezTo>
                      <a:pt x="67968" y="26290"/>
                      <a:pt x="69015" y="26861"/>
                      <a:pt x="69967" y="27432"/>
                    </a:cubicBezTo>
                    <a:cubicBezTo>
                      <a:pt x="70348" y="27717"/>
                      <a:pt x="70729" y="27908"/>
                      <a:pt x="71109" y="28193"/>
                    </a:cubicBezTo>
                    <a:cubicBezTo>
                      <a:pt x="72442" y="29145"/>
                      <a:pt x="69301" y="26670"/>
                      <a:pt x="71490" y="28479"/>
                    </a:cubicBezTo>
                    <a:cubicBezTo>
                      <a:pt x="75774" y="32096"/>
                      <a:pt x="81962" y="32667"/>
                      <a:pt x="86150" y="28479"/>
                    </a:cubicBezTo>
                    <a:cubicBezTo>
                      <a:pt x="90149" y="24481"/>
                      <a:pt x="90149" y="17817"/>
                      <a:pt x="86150" y="13819"/>
                    </a:cubicBezTo>
                    <a:lnTo>
                      <a:pt x="86150" y="13819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0" name="Google Shape;1250;p18"/>
              <p:cNvSpPr/>
              <p:nvPr/>
            </p:nvSpPr>
            <p:spPr>
              <a:xfrm>
                <a:off x="5008183" y="5425129"/>
                <a:ext cx="137115" cy="128178"/>
              </a:xfrm>
              <a:custGeom>
                <a:avLst/>
                <a:gdLst/>
                <a:ahLst/>
                <a:cxnLst/>
                <a:rect l="l" t="t" r="r" b="b"/>
                <a:pathLst>
                  <a:path w="137115" h="128178" extrusionOk="0">
                    <a:moveTo>
                      <a:pt x="136044" y="65871"/>
                    </a:moveTo>
                    <a:cubicBezTo>
                      <a:pt x="123478" y="40646"/>
                      <a:pt x="107771" y="11137"/>
                      <a:pt x="78927" y="2285"/>
                    </a:cubicBezTo>
                    <a:cubicBezTo>
                      <a:pt x="50082" y="-6568"/>
                      <a:pt x="17620" y="11328"/>
                      <a:pt x="5435" y="38362"/>
                    </a:cubicBezTo>
                    <a:cubicBezTo>
                      <a:pt x="-7416" y="67013"/>
                      <a:pt x="3436" y="97570"/>
                      <a:pt x="28377" y="115370"/>
                    </a:cubicBezTo>
                    <a:cubicBezTo>
                      <a:pt x="53319" y="133170"/>
                      <a:pt x="84734" y="132218"/>
                      <a:pt x="107771" y="113752"/>
                    </a:cubicBezTo>
                    <a:cubicBezTo>
                      <a:pt x="133093" y="93381"/>
                      <a:pt x="140519" y="56828"/>
                      <a:pt x="127667" y="27700"/>
                    </a:cubicBezTo>
                    <a:cubicBezTo>
                      <a:pt x="124811" y="21227"/>
                      <a:pt x="115292" y="19704"/>
                      <a:pt x="109675" y="22941"/>
                    </a:cubicBezTo>
                    <a:cubicBezTo>
                      <a:pt x="102916" y="26843"/>
                      <a:pt x="102155" y="34363"/>
                      <a:pt x="104915" y="40932"/>
                    </a:cubicBezTo>
                    <a:cubicBezTo>
                      <a:pt x="107676" y="47500"/>
                      <a:pt x="108342" y="58066"/>
                      <a:pt x="106819" y="65395"/>
                    </a:cubicBezTo>
                    <a:cubicBezTo>
                      <a:pt x="104820" y="74724"/>
                      <a:pt x="100822" y="82815"/>
                      <a:pt x="94634" y="89193"/>
                    </a:cubicBezTo>
                    <a:cubicBezTo>
                      <a:pt x="88446" y="95570"/>
                      <a:pt x="81307" y="99664"/>
                      <a:pt x="73024" y="100806"/>
                    </a:cubicBezTo>
                    <a:cubicBezTo>
                      <a:pt x="65314" y="101853"/>
                      <a:pt x="55984" y="99949"/>
                      <a:pt x="48940" y="96237"/>
                    </a:cubicBezTo>
                    <a:cubicBezTo>
                      <a:pt x="40467" y="91763"/>
                      <a:pt x="34280" y="86147"/>
                      <a:pt x="29996" y="77865"/>
                    </a:cubicBezTo>
                    <a:cubicBezTo>
                      <a:pt x="28568" y="75200"/>
                      <a:pt x="28853" y="75961"/>
                      <a:pt x="27997" y="73010"/>
                    </a:cubicBezTo>
                    <a:cubicBezTo>
                      <a:pt x="27711" y="72058"/>
                      <a:pt x="27425" y="71107"/>
                      <a:pt x="27235" y="70155"/>
                    </a:cubicBezTo>
                    <a:cubicBezTo>
                      <a:pt x="27235" y="70250"/>
                      <a:pt x="26473" y="65586"/>
                      <a:pt x="26759" y="67965"/>
                    </a:cubicBezTo>
                    <a:cubicBezTo>
                      <a:pt x="26093" y="62064"/>
                      <a:pt x="26473" y="58732"/>
                      <a:pt x="28377" y="53021"/>
                    </a:cubicBezTo>
                    <a:cubicBezTo>
                      <a:pt x="33613" y="37219"/>
                      <a:pt x="52462" y="23131"/>
                      <a:pt x="69217" y="25511"/>
                    </a:cubicBezTo>
                    <a:cubicBezTo>
                      <a:pt x="94539" y="29128"/>
                      <a:pt x="109770" y="54258"/>
                      <a:pt x="121479" y="74343"/>
                    </a:cubicBezTo>
                    <a:cubicBezTo>
                      <a:pt x="127001" y="83862"/>
                      <a:pt x="140899" y="75485"/>
                      <a:pt x="136140" y="65776"/>
                    </a:cubicBezTo>
                    <a:lnTo>
                      <a:pt x="136140" y="65776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1" name="Google Shape;1251;p18"/>
              <p:cNvSpPr/>
              <p:nvPr/>
            </p:nvSpPr>
            <p:spPr>
              <a:xfrm>
                <a:off x="4537913" y="5080555"/>
                <a:ext cx="567516" cy="401112"/>
              </a:xfrm>
              <a:custGeom>
                <a:avLst/>
                <a:gdLst/>
                <a:ahLst/>
                <a:cxnLst/>
                <a:rect l="l" t="t" r="r" b="b"/>
                <a:pathLst>
                  <a:path w="567516" h="401112" extrusionOk="0">
                    <a:moveTo>
                      <a:pt x="566237" y="345716"/>
                    </a:moveTo>
                    <a:cubicBezTo>
                      <a:pt x="551291" y="317825"/>
                      <a:pt x="518829" y="304118"/>
                      <a:pt x="488271" y="312209"/>
                    </a:cubicBezTo>
                    <a:cubicBezTo>
                      <a:pt x="455904" y="320681"/>
                      <a:pt x="434580" y="353045"/>
                      <a:pt x="436008" y="385886"/>
                    </a:cubicBezTo>
                    <a:cubicBezTo>
                      <a:pt x="436579" y="399879"/>
                      <a:pt x="452382" y="405780"/>
                      <a:pt x="462568" y="396928"/>
                    </a:cubicBezTo>
                    <a:cubicBezTo>
                      <a:pt x="487129" y="375510"/>
                      <a:pt x="514640" y="351522"/>
                      <a:pt x="522161" y="318301"/>
                    </a:cubicBezTo>
                    <a:cubicBezTo>
                      <a:pt x="528729" y="289268"/>
                      <a:pt x="521970" y="257379"/>
                      <a:pt x="496648" y="239769"/>
                    </a:cubicBezTo>
                    <a:cubicBezTo>
                      <a:pt x="490365" y="235391"/>
                      <a:pt x="481798" y="237770"/>
                      <a:pt x="476467" y="242339"/>
                    </a:cubicBezTo>
                    <a:cubicBezTo>
                      <a:pt x="455809" y="260425"/>
                      <a:pt x="444671" y="287745"/>
                      <a:pt x="446956" y="315159"/>
                    </a:cubicBezTo>
                    <a:cubicBezTo>
                      <a:pt x="448479" y="333817"/>
                      <a:pt x="473801" y="338100"/>
                      <a:pt x="479894" y="319633"/>
                    </a:cubicBezTo>
                    <a:cubicBezTo>
                      <a:pt x="492936" y="280415"/>
                      <a:pt x="482845" y="237770"/>
                      <a:pt x="455904" y="207024"/>
                    </a:cubicBezTo>
                    <a:cubicBezTo>
                      <a:pt x="451811" y="202360"/>
                      <a:pt x="445052" y="201408"/>
                      <a:pt x="439245" y="202645"/>
                    </a:cubicBezTo>
                    <a:cubicBezTo>
                      <a:pt x="404403" y="210165"/>
                      <a:pt x="382413" y="248717"/>
                      <a:pt x="393075" y="282605"/>
                    </a:cubicBezTo>
                    <a:cubicBezTo>
                      <a:pt x="399834" y="304022"/>
                      <a:pt x="431915" y="295265"/>
                      <a:pt x="426774" y="273276"/>
                    </a:cubicBezTo>
                    <a:cubicBezTo>
                      <a:pt x="417540" y="233487"/>
                      <a:pt x="367752" y="231868"/>
                      <a:pt x="335576" y="239388"/>
                    </a:cubicBezTo>
                    <a:lnTo>
                      <a:pt x="353663" y="270516"/>
                    </a:lnTo>
                    <a:cubicBezTo>
                      <a:pt x="374797" y="247670"/>
                      <a:pt x="354234" y="212830"/>
                      <a:pt x="325295" y="211498"/>
                    </a:cubicBezTo>
                    <a:cubicBezTo>
                      <a:pt x="292833" y="209975"/>
                      <a:pt x="279410" y="245385"/>
                      <a:pt x="277411" y="271944"/>
                    </a:cubicBezTo>
                    <a:cubicBezTo>
                      <a:pt x="276745" y="281177"/>
                      <a:pt x="285122" y="289363"/>
                      <a:pt x="293690" y="290410"/>
                    </a:cubicBezTo>
                    <a:cubicBezTo>
                      <a:pt x="303590" y="291553"/>
                      <a:pt x="310730" y="285936"/>
                      <a:pt x="314252" y="276989"/>
                    </a:cubicBezTo>
                    <a:cubicBezTo>
                      <a:pt x="322915" y="255190"/>
                      <a:pt x="327484" y="231297"/>
                      <a:pt x="326628" y="207690"/>
                    </a:cubicBezTo>
                    <a:cubicBezTo>
                      <a:pt x="326247" y="196363"/>
                      <a:pt x="325104" y="184083"/>
                      <a:pt x="316822" y="175421"/>
                    </a:cubicBezTo>
                    <a:cubicBezTo>
                      <a:pt x="309016" y="167235"/>
                      <a:pt x="297212" y="164474"/>
                      <a:pt x="286455" y="167235"/>
                    </a:cubicBezTo>
                    <a:cubicBezTo>
                      <a:pt x="265416" y="172565"/>
                      <a:pt x="251423" y="192936"/>
                      <a:pt x="240665" y="210356"/>
                    </a:cubicBezTo>
                    <a:cubicBezTo>
                      <a:pt x="228671" y="229870"/>
                      <a:pt x="220389" y="251668"/>
                      <a:pt x="215724" y="274038"/>
                    </a:cubicBezTo>
                    <a:lnTo>
                      <a:pt x="238857" y="260901"/>
                    </a:lnTo>
                    <a:cubicBezTo>
                      <a:pt x="228861" y="257951"/>
                      <a:pt x="222102" y="246909"/>
                      <a:pt x="215058" y="239674"/>
                    </a:cubicBezTo>
                    <a:cubicBezTo>
                      <a:pt x="206680" y="231012"/>
                      <a:pt x="197256" y="224349"/>
                      <a:pt x="185166" y="222254"/>
                    </a:cubicBezTo>
                    <a:cubicBezTo>
                      <a:pt x="162604" y="218352"/>
                      <a:pt x="133189" y="230155"/>
                      <a:pt x="135759" y="257284"/>
                    </a:cubicBezTo>
                    <a:lnTo>
                      <a:pt x="174599" y="252049"/>
                    </a:lnTo>
                    <a:cubicBezTo>
                      <a:pt x="170506" y="232154"/>
                      <a:pt x="166603" y="212259"/>
                      <a:pt x="162224" y="192365"/>
                    </a:cubicBezTo>
                    <a:cubicBezTo>
                      <a:pt x="159082" y="178182"/>
                      <a:pt x="138710" y="172661"/>
                      <a:pt x="129000" y="183607"/>
                    </a:cubicBezTo>
                    <a:cubicBezTo>
                      <a:pt x="107486" y="207881"/>
                      <a:pt x="63220" y="208452"/>
                      <a:pt x="43324" y="181228"/>
                    </a:cubicBezTo>
                    <a:cubicBezTo>
                      <a:pt x="29520" y="162380"/>
                      <a:pt x="-467" y="178562"/>
                      <a:pt x="11338" y="199980"/>
                    </a:cubicBezTo>
                    <a:cubicBezTo>
                      <a:pt x="24951" y="224539"/>
                      <a:pt x="55413" y="232630"/>
                      <a:pt x="80640" y="222349"/>
                    </a:cubicBezTo>
                    <a:cubicBezTo>
                      <a:pt x="105867" y="212069"/>
                      <a:pt x="122908" y="189604"/>
                      <a:pt x="130047" y="164284"/>
                    </a:cubicBezTo>
                    <a:cubicBezTo>
                      <a:pt x="137187" y="138963"/>
                      <a:pt x="133094" y="108027"/>
                      <a:pt x="114530" y="87180"/>
                    </a:cubicBezTo>
                    <a:cubicBezTo>
                      <a:pt x="98537" y="69094"/>
                      <a:pt x="72073" y="60051"/>
                      <a:pt x="48464" y="65096"/>
                    </a:cubicBezTo>
                    <a:cubicBezTo>
                      <a:pt x="23523" y="70427"/>
                      <a:pt x="4674" y="92415"/>
                      <a:pt x="771" y="117260"/>
                    </a:cubicBezTo>
                    <a:cubicBezTo>
                      <a:pt x="-3132" y="142105"/>
                      <a:pt x="8006" y="165712"/>
                      <a:pt x="29234" y="179324"/>
                    </a:cubicBezTo>
                    <a:cubicBezTo>
                      <a:pt x="75976" y="209308"/>
                      <a:pt x="132427" y="175516"/>
                      <a:pt x="145850" y="126208"/>
                    </a:cubicBezTo>
                    <a:cubicBezTo>
                      <a:pt x="152894" y="100316"/>
                      <a:pt x="145088" y="73187"/>
                      <a:pt x="168887" y="54720"/>
                    </a:cubicBezTo>
                    <a:cubicBezTo>
                      <a:pt x="188688" y="39395"/>
                      <a:pt x="214486" y="35111"/>
                      <a:pt x="238762" y="33588"/>
                    </a:cubicBezTo>
                    <a:lnTo>
                      <a:pt x="226862" y="4936"/>
                    </a:lnTo>
                    <a:cubicBezTo>
                      <a:pt x="197732" y="38824"/>
                      <a:pt x="218770" y="81373"/>
                      <a:pt x="248947" y="105933"/>
                    </a:cubicBezTo>
                    <a:cubicBezTo>
                      <a:pt x="266178" y="119925"/>
                      <a:pt x="286169" y="135156"/>
                      <a:pt x="309492" y="135346"/>
                    </a:cubicBezTo>
                    <a:cubicBezTo>
                      <a:pt x="326532" y="135536"/>
                      <a:pt x="342621" y="127255"/>
                      <a:pt x="351474" y="112501"/>
                    </a:cubicBezTo>
                    <a:cubicBezTo>
                      <a:pt x="366896" y="86609"/>
                      <a:pt x="359946" y="49485"/>
                      <a:pt x="335767" y="31494"/>
                    </a:cubicBezTo>
                    <a:cubicBezTo>
                      <a:pt x="301781" y="6079"/>
                      <a:pt x="255516" y="20928"/>
                      <a:pt x="226291" y="46058"/>
                    </a:cubicBezTo>
                    <a:cubicBezTo>
                      <a:pt x="210964" y="59194"/>
                      <a:pt x="231622" y="86704"/>
                      <a:pt x="248186" y="74425"/>
                    </a:cubicBezTo>
                    <a:cubicBezTo>
                      <a:pt x="264750" y="62145"/>
                      <a:pt x="288073" y="50342"/>
                      <a:pt x="308540" y="59290"/>
                    </a:cubicBezTo>
                    <a:cubicBezTo>
                      <a:pt x="320345" y="64430"/>
                      <a:pt x="324057" y="79851"/>
                      <a:pt x="319773" y="90417"/>
                    </a:cubicBezTo>
                    <a:cubicBezTo>
                      <a:pt x="318250" y="94319"/>
                      <a:pt x="316156" y="96414"/>
                      <a:pt x="311015" y="96794"/>
                    </a:cubicBezTo>
                    <a:cubicBezTo>
                      <a:pt x="299497" y="97461"/>
                      <a:pt x="287216" y="86895"/>
                      <a:pt x="278363" y="80707"/>
                    </a:cubicBezTo>
                    <a:cubicBezTo>
                      <a:pt x="265131" y="71569"/>
                      <a:pt x="235715" y="47962"/>
                      <a:pt x="250661" y="28734"/>
                    </a:cubicBezTo>
                    <a:cubicBezTo>
                      <a:pt x="258467" y="18739"/>
                      <a:pt x="255040" y="-1441"/>
                      <a:pt x="238762" y="82"/>
                    </a:cubicBezTo>
                    <a:cubicBezTo>
                      <a:pt x="205348" y="3223"/>
                      <a:pt x="168507" y="10076"/>
                      <a:pt x="141947" y="31875"/>
                    </a:cubicBezTo>
                    <a:cubicBezTo>
                      <a:pt x="128715" y="42631"/>
                      <a:pt x="119100" y="57576"/>
                      <a:pt x="115673" y="74425"/>
                    </a:cubicBezTo>
                    <a:cubicBezTo>
                      <a:pt x="111579" y="94319"/>
                      <a:pt x="114530" y="114214"/>
                      <a:pt x="103678" y="132300"/>
                    </a:cubicBezTo>
                    <a:cubicBezTo>
                      <a:pt x="95682" y="145627"/>
                      <a:pt x="81973" y="155907"/>
                      <a:pt x="65885" y="154955"/>
                    </a:cubicBezTo>
                    <a:cubicBezTo>
                      <a:pt x="52843" y="154194"/>
                      <a:pt x="38278" y="146388"/>
                      <a:pt x="35993" y="132300"/>
                    </a:cubicBezTo>
                    <a:cubicBezTo>
                      <a:pt x="33709" y="118212"/>
                      <a:pt x="42752" y="103458"/>
                      <a:pt x="56746" y="101078"/>
                    </a:cubicBezTo>
                    <a:cubicBezTo>
                      <a:pt x="70740" y="98698"/>
                      <a:pt x="84734" y="107456"/>
                      <a:pt x="91778" y="118878"/>
                    </a:cubicBezTo>
                    <a:cubicBezTo>
                      <a:pt x="102440" y="136108"/>
                      <a:pt x="97300" y="159715"/>
                      <a:pt x="85971" y="175231"/>
                    </a:cubicBezTo>
                    <a:cubicBezTo>
                      <a:pt x="76452" y="188272"/>
                      <a:pt x="53224" y="201313"/>
                      <a:pt x="43324" y="181418"/>
                    </a:cubicBezTo>
                    <a:lnTo>
                      <a:pt x="11338" y="200170"/>
                    </a:lnTo>
                    <a:cubicBezTo>
                      <a:pt x="43419" y="247861"/>
                      <a:pt x="117862" y="254714"/>
                      <a:pt x="157178" y="211974"/>
                    </a:cubicBezTo>
                    <a:lnTo>
                      <a:pt x="123955" y="203217"/>
                    </a:lnTo>
                    <a:cubicBezTo>
                      <a:pt x="127953" y="223111"/>
                      <a:pt x="132332" y="242910"/>
                      <a:pt x="136521" y="262805"/>
                    </a:cubicBezTo>
                    <a:cubicBezTo>
                      <a:pt x="141090" y="284223"/>
                      <a:pt x="177550" y="279939"/>
                      <a:pt x="175361" y="257570"/>
                    </a:cubicBezTo>
                    <a:cubicBezTo>
                      <a:pt x="175361" y="253858"/>
                      <a:pt x="174790" y="254429"/>
                      <a:pt x="173933" y="259188"/>
                    </a:cubicBezTo>
                    <a:cubicBezTo>
                      <a:pt x="170410" y="262139"/>
                      <a:pt x="170125" y="262615"/>
                      <a:pt x="173076" y="260806"/>
                    </a:cubicBezTo>
                    <a:cubicBezTo>
                      <a:pt x="172314" y="260521"/>
                      <a:pt x="176884" y="260806"/>
                      <a:pt x="177455" y="260806"/>
                    </a:cubicBezTo>
                    <a:cubicBezTo>
                      <a:pt x="181739" y="261377"/>
                      <a:pt x="184404" y="264328"/>
                      <a:pt x="187546" y="267565"/>
                    </a:cubicBezTo>
                    <a:cubicBezTo>
                      <a:pt x="200017" y="280130"/>
                      <a:pt x="210774" y="293266"/>
                      <a:pt x="228861" y="297359"/>
                    </a:cubicBezTo>
                    <a:cubicBezTo>
                      <a:pt x="238095" y="299453"/>
                      <a:pt x="249995" y="294599"/>
                      <a:pt x="251994" y="284223"/>
                    </a:cubicBezTo>
                    <a:cubicBezTo>
                      <a:pt x="256944" y="257951"/>
                      <a:pt x="267892" y="228346"/>
                      <a:pt x="287312" y="209118"/>
                    </a:cubicBezTo>
                    <a:cubicBezTo>
                      <a:pt x="288359" y="208071"/>
                      <a:pt x="292738" y="205120"/>
                      <a:pt x="293119" y="204454"/>
                    </a:cubicBezTo>
                    <a:lnTo>
                      <a:pt x="294832" y="203692"/>
                    </a:lnTo>
                    <a:cubicBezTo>
                      <a:pt x="290072" y="198552"/>
                      <a:pt x="287978" y="197505"/>
                      <a:pt x="288740" y="200741"/>
                    </a:cubicBezTo>
                    <a:cubicBezTo>
                      <a:pt x="287883" y="202360"/>
                      <a:pt x="289120" y="207881"/>
                      <a:pt x="289216" y="210070"/>
                    </a:cubicBezTo>
                    <a:cubicBezTo>
                      <a:pt x="289216" y="214354"/>
                      <a:pt x="289216" y="218542"/>
                      <a:pt x="288835" y="222826"/>
                    </a:cubicBezTo>
                    <a:cubicBezTo>
                      <a:pt x="287883" y="238151"/>
                      <a:pt x="283789" y="253001"/>
                      <a:pt x="278173" y="267279"/>
                    </a:cubicBezTo>
                    <a:lnTo>
                      <a:pt x="315014" y="272229"/>
                    </a:lnTo>
                    <a:cubicBezTo>
                      <a:pt x="315585" y="264899"/>
                      <a:pt x="316822" y="253762"/>
                      <a:pt x="323581" y="249193"/>
                    </a:cubicBezTo>
                    <a:cubicBezTo>
                      <a:pt x="325295" y="248051"/>
                      <a:pt x="323391" y="248622"/>
                      <a:pt x="322820" y="249098"/>
                    </a:cubicBezTo>
                    <a:cubicBezTo>
                      <a:pt x="322629" y="249288"/>
                      <a:pt x="326056" y="247384"/>
                      <a:pt x="324153" y="249574"/>
                    </a:cubicBezTo>
                    <a:cubicBezTo>
                      <a:pt x="324628" y="249003"/>
                      <a:pt x="325580" y="250621"/>
                      <a:pt x="325580" y="250621"/>
                    </a:cubicBezTo>
                    <a:cubicBezTo>
                      <a:pt x="327484" y="247956"/>
                      <a:pt x="318441" y="254143"/>
                      <a:pt x="327294" y="244529"/>
                    </a:cubicBezTo>
                    <a:cubicBezTo>
                      <a:pt x="314633" y="258331"/>
                      <a:pt x="327104" y="279939"/>
                      <a:pt x="345381" y="275656"/>
                    </a:cubicBezTo>
                    <a:cubicBezTo>
                      <a:pt x="357471" y="272800"/>
                      <a:pt x="388791" y="265375"/>
                      <a:pt x="392979" y="282890"/>
                    </a:cubicBezTo>
                    <a:lnTo>
                      <a:pt x="426679" y="273562"/>
                    </a:lnTo>
                    <a:cubicBezTo>
                      <a:pt x="421348" y="256999"/>
                      <a:pt x="431344" y="239769"/>
                      <a:pt x="448288" y="235867"/>
                    </a:cubicBezTo>
                    <a:lnTo>
                      <a:pt x="431629" y="231488"/>
                    </a:lnTo>
                    <a:cubicBezTo>
                      <a:pt x="451240" y="253191"/>
                      <a:pt x="456475" y="283557"/>
                      <a:pt x="447527" y="311066"/>
                    </a:cubicBezTo>
                    <a:lnTo>
                      <a:pt x="480465" y="315540"/>
                    </a:lnTo>
                    <a:cubicBezTo>
                      <a:pt x="478847" y="296122"/>
                      <a:pt x="485320" y="279273"/>
                      <a:pt x="499980" y="266232"/>
                    </a:cubicBezTo>
                    <a:lnTo>
                      <a:pt x="479798" y="268802"/>
                    </a:lnTo>
                    <a:cubicBezTo>
                      <a:pt x="496172" y="280130"/>
                      <a:pt x="497981" y="302404"/>
                      <a:pt x="490936" y="319729"/>
                    </a:cubicBezTo>
                    <a:cubicBezTo>
                      <a:pt x="481322" y="343241"/>
                      <a:pt x="459807" y="359994"/>
                      <a:pt x="440482" y="375224"/>
                    </a:cubicBezTo>
                    <a:lnTo>
                      <a:pt x="467042" y="386266"/>
                    </a:lnTo>
                    <a:cubicBezTo>
                      <a:pt x="467042" y="367228"/>
                      <a:pt x="479798" y="348952"/>
                      <a:pt x="498362" y="343336"/>
                    </a:cubicBezTo>
                    <a:cubicBezTo>
                      <a:pt x="516925" y="337720"/>
                      <a:pt x="537011" y="345811"/>
                      <a:pt x="549197" y="359328"/>
                    </a:cubicBezTo>
                    <a:cubicBezTo>
                      <a:pt x="557669" y="368656"/>
                      <a:pt x="571853" y="356758"/>
                      <a:pt x="566237" y="346191"/>
                    </a:cubicBezTo>
                    <a:lnTo>
                      <a:pt x="566237" y="34619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2" name="Google Shape;1252;p18"/>
              <p:cNvSpPr/>
              <p:nvPr/>
            </p:nvSpPr>
            <p:spPr>
              <a:xfrm>
                <a:off x="4555301" y="5169772"/>
                <a:ext cx="366779" cy="436679"/>
              </a:xfrm>
              <a:custGeom>
                <a:avLst/>
                <a:gdLst/>
                <a:ahLst/>
                <a:cxnLst/>
                <a:rect l="l" t="t" r="r" b="b"/>
                <a:pathLst>
                  <a:path w="366779" h="436679" extrusionOk="0">
                    <a:moveTo>
                      <a:pt x="354552" y="438"/>
                    </a:moveTo>
                    <a:cubicBezTo>
                      <a:pt x="308763" y="12908"/>
                      <a:pt x="279347" y="60598"/>
                      <a:pt x="283631" y="107146"/>
                    </a:cubicBezTo>
                    <a:lnTo>
                      <a:pt x="310001" y="92011"/>
                    </a:lnTo>
                    <a:cubicBezTo>
                      <a:pt x="297149" y="83539"/>
                      <a:pt x="289438" y="70688"/>
                      <a:pt x="286773" y="55648"/>
                    </a:cubicBezTo>
                    <a:lnTo>
                      <a:pt x="250788" y="65548"/>
                    </a:lnTo>
                    <a:cubicBezTo>
                      <a:pt x="256595" y="80112"/>
                      <a:pt x="266401" y="89060"/>
                      <a:pt x="280395" y="95818"/>
                    </a:cubicBezTo>
                    <a:cubicBezTo>
                      <a:pt x="286868" y="98959"/>
                      <a:pt x="301623" y="102672"/>
                      <a:pt x="304384" y="109716"/>
                    </a:cubicBezTo>
                    <a:cubicBezTo>
                      <a:pt x="306859" y="115903"/>
                      <a:pt x="299814" y="126945"/>
                      <a:pt x="297054" y="131895"/>
                    </a:cubicBezTo>
                    <a:cubicBezTo>
                      <a:pt x="292960" y="139320"/>
                      <a:pt x="288296" y="146554"/>
                      <a:pt x="283155" y="153313"/>
                    </a:cubicBezTo>
                    <a:cubicBezTo>
                      <a:pt x="271351" y="168543"/>
                      <a:pt x="256691" y="179776"/>
                      <a:pt x="241650" y="191579"/>
                    </a:cubicBezTo>
                    <a:lnTo>
                      <a:pt x="268305" y="191579"/>
                    </a:lnTo>
                    <a:cubicBezTo>
                      <a:pt x="263830" y="186344"/>
                      <a:pt x="259451" y="181013"/>
                      <a:pt x="255263" y="175492"/>
                    </a:cubicBezTo>
                    <a:cubicBezTo>
                      <a:pt x="247742" y="165592"/>
                      <a:pt x="236795" y="163974"/>
                      <a:pt x="226989" y="171875"/>
                    </a:cubicBezTo>
                    <a:cubicBezTo>
                      <a:pt x="207189" y="187676"/>
                      <a:pt x="205189" y="215757"/>
                      <a:pt x="212043" y="238603"/>
                    </a:cubicBezTo>
                    <a:cubicBezTo>
                      <a:pt x="219850" y="264209"/>
                      <a:pt x="244315" y="284294"/>
                      <a:pt x="247742" y="311042"/>
                    </a:cubicBezTo>
                    <a:lnTo>
                      <a:pt x="264211" y="294574"/>
                    </a:lnTo>
                    <a:cubicBezTo>
                      <a:pt x="239079" y="295050"/>
                      <a:pt x="212710" y="296478"/>
                      <a:pt x="191862" y="311994"/>
                    </a:cubicBezTo>
                    <a:cubicBezTo>
                      <a:pt x="175679" y="324083"/>
                      <a:pt x="167492" y="342550"/>
                      <a:pt x="167111" y="362635"/>
                    </a:cubicBezTo>
                    <a:cubicBezTo>
                      <a:pt x="166254" y="403662"/>
                      <a:pt x="199668" y="442594"/>
                      <a:pt x="242602" y="435931"/>
                    </a:cubicBezTo>
                    <a:cubicBezTo>
                      <a:pt x="264021" y="432600"/>
                      <a:pt x="282203" y="417940"/>
                      <a:pt x="293436" y="399759"/>
                    </a:cubicBezTo>
                    <a:cubicBezTo>
                      <a:pt x="303527" y="383386"/>
                      <a:pt x="311333" y="352164"/>
                      <a:pt x="296387" y="336172"/>
                    </a:cubicBezTo>
                    <a:cubicBezTo>
                      <a:pt x="288581" y="327891"/>
                      <a:pt x="276682" y="320752"/>
                      <a:pt x="266877" y="315040"/>
                    </a:cubicBezTo>
                    <a:cubicBezTo>
                      <a:pt x="254501" y="307806"/>
                      <a:pt x="241078" y="302380"/>
                      <a:pt x="226894" y="300286"/>
                    </a:cubicBezTo>
                    <a:cubicBezTo>
                      <a:pt x="203285" y="296764"/>
                      <a:pt x="178154" y="302285"/>
                      <a:pt x="160066" y="318372"/>
                    </a:cubicBezTo>
                    <a:cubicBezTo>
                      <a:pt x="152356" y="325226"/>
                      <a:pt x="146834" y="333888"/>
                      <a:pt x="142645" y="343216"/>
                    </a:cubicBezTo>
                    <a:cubicBezTo>
                      <a:pt x="139980" y="349213"/>
                      <a:pt x="135886" y="362540"/>
                      <a:pt x="131222" y="364825"/>
                    </a:cubicBezTo>
                    <a:cubicBezTo>
                      <a:pt x="123225" y="368727"/>
                      <a:pt x="108089" y="361778"/>
                      <a:pt x="101045" y="357971"/>
                    </a:cubicBezTo>
                    <a:cubicBezTo>
                      <a:pt x="91811" y="353021"/>
                      <a:pt x="82862" y="346167"/>
                      <a:pt x="77912" y="336743"/>
                    </a:cubicBezTo>
                    <a:cubicBezTo>
                      <a:pt x="71153" y="323702"/>
                      <a:pt x="71629" y="303427"/>
                      <a:pt x="86575" y="296193"/>
                    </a:cubicBezTo>
                    <a:cubicBezTo>
                      <a:pt x="101521" y="288958"/>
                      <a:pt x="119608" y="296573"/>
                      <a:pt x="121797" y="313612"/>
                    </a:cubicBezTo>
                    <a:cubicBezTo>
                      <a:pt x="123701" y="328462"/>
                      <a:pt x="114087" y="341313"/>
                      <a:pt x="98855" y="341217"/>
                    </a:cubicBezTo>
                    <a:cubicBezTo>
                      <a:pt x="75913" y="341217"/>
                      <a:pt x="71724" y="318943"/>
                      <a:pt x="68107" y="300571"/>
                    </a:cubicBezTo>
                    <a:cubicBezTo>
                      <a:pt x="63728" y="278297"/>
                      <a:pt x="63537" y="257736"/>
                      <a:pt x="78293" y="239364"/>
                    </a:cubicBezTo>
                    <a:cubicBezTo>
                      <a:pt x="91049" y="223563"/>
                      <a:pt x="107328" y="210331"/>
                      <a:pt x="117133" y="192245"/>
                    </a:cubicBezTo>
                    <a:cubicBezTo>
                      <a:pt x="128556" y="171113"/>
                      <a:pt x="128080" y="145031"/>
                      <a:pt x="111612" y="126660"/>
                    </a:cubicBezTo>
                    <a:cubicBezTo>
                      <a:pt x="96190" y="109526"/>
                      <a:pt x="71343" y="104004"/>
                      <a:pt x="49353" y="108574"/>
                    </a:cubicBezTo>
                    <a:cubicBezTo>
                      <a:pt x="24888" y="113714"/>
                      <a:pt x="6705" y="134655"/>
                      <a:pt x="1755" y="158643"/>
                    </a:cubicBezTo>
                    <a:cubicBezTo>
                      <a:pt x="-3957" y="185773"/>
                      <a:pt x="4706" y="212235"/>
                      <a:pt x="21461" y="233558"/>
                    </a:cubicBezTo>
                    <a:cubicBezTo>
                      <a:pt x="28029" y="241935"/>
                      <a:pt x="42404" y="240411"/>
                      <a:pt x="49258" y="233558"/>
                    </a:cubicBezTo>
                    <a:cubicBezTo>
                      <a:pt x="57540" y="225276"/>
                      <a:pt x="55827" y="214139"/>
                      <a:pt x="49258" y="205762"/>
                    </a:cubicBezTo>
                    <a:cubicBezTo>
                      <a:pt x="35074" y="187676"/>
                      <a:pt x="36121" y="149219"/>
                      <a:pt x="62681" y="148553"/>
                    </a:cubicBezTo>
                    <a:cubicBezTo>
                      <a:pt x="70487" y="148363"/>
                      <a:pt x="80958" y="152551"/>
                      <a:pt x="83243" y="157311"/>
                    </a:cubicBezTo>
                    <a:cubicBezTo>
                      <a:pt x="88003" y="167306"/>
                      <a:pt x="79435" y="178348"/>
                      <a:pt x="73057" y="185487"/>
                    </a:cubicBezTo>
                    <a:cubicBezTo>
                      <a:pt x="62205" y="197671"/>
                      <a:pt x="50210" y="208618"/>
                      <a:pt x="40595" y="221849"/>
                    </a:cubicBezTo>
                    <a:cubicBezTo>
                      <a:pt x="29076" y="237651"/>
                      <a:pt x="23745" y="256403"/>
                      <a:pt x="23555" y="275917"/>
                    </a:cubicBezTo>
                    <a:cubicBezTo>
                      <a:pt x="23365" y="313993"/>
                      <a:pt x="33836" y="362349"/>
                      <a:pt x="73152" y="377294"/>
                    </a:cubicBezTo>
                    <a:cubicBezTo>
                      <a:pt x="106756" y="390050"/>
                      <a:pt x="144264" y="373582"/>
                      <a:pt x="156544" y="339885"/>
                    </a:cubicBezTo>
                    <a:cubicBezTo>
                      <a:pt x="168824" y="306188"/>
                      <a:pt x="152641" y="269825"/>
                      <a:pt x="119894" y="257545"/>
                    </a:cubicBezTo>
                    <a:cubicBezTo>
                      <a:pt x="87146" y="245266"/>
                      <a:pt x="45926" y="262305"/>
                      <a:pt x="34217" y="297240"/>
                    </a:cubicBezTo>
                    <a:cubicBezTo>
                      <a:pt x="21556" y="335125"/>
                      <a:pt x="43927" y="376247"/>
                      <a:pt x="78293" y="393286"/>
                    </a:cubicBezTo>
                    <a:cubicBezTo>
                      <a:pt x="96856" y="402520"/>
                      <a:pt x="121321" y="409754"/>
                      <a:pt x="141789" y="402805"/>
                    </a:cubicBezTo>
                    <a:cubicBezTo>
                      <a:pt x="162256" y="395856"/>
                      <a:pt x="169396" y="378056"/>
                      <a:pt x="177773" y="359970"/>
                    </a:cubicBezTo>
                    <a:cubicBezTo>
                      <a:pt x="197193" y="318277"/>
                      <a:pt x="248885" y="344264"/>
                      <a:pt x="275064" y="363873"/>
                    </a:cubicBezTo>
                    <a:lnTo>
                      <a:pt x="266972" y="353306"/>
                    </a:lnTo>
                    <a:cubicBezTo>
                      <a:pt x="277824" y="385005"/>
                      <a:pt x="232416" y="419178"/>
                      <a:pt x="211472" y="387289"/>
                    </a:cubicBezTo>
                    <a:cubicBezTo>
                      <a:pt x="204047" y="375962"/>
                      <a:pt x="202334" y="360636"/>
                      <a:pt x="208712" y="348547"/>
                    </a:cubicBezTo>
                    <a:cubicBezTo>
                      <a:pt x="218802" y="329319"/>
                      <a:pt x="245457" y="327224"/>
                      <a:pt x="264592" y="327415"/>
                    </a:cubicBezTo>
                    <a:cubicBezTo>
                      <a:pt x="272874" y="327510"/>
                      <a:pt x="281822" y="319800"/>
                      <a:pt x="281061" y="310947"/>
                    </a:cubicBezTo>
                    <a:cubicBezTo>
                      <a:pt x="278586" y="284865"/>
                      <a:pt x="264401" y="265256"/>
                      <a:pt x="252407" y="242791"/>
                    </a:cubicBezTo>
                    <a:cubicBezTo>
                      <a:pt x="245077" y="229084"/>
                      <a:pt x="238508" y="208523"/>
                      <a:pt x="252788" y="197290"/>
                    </a:cubicBezTo>
                    <a:lnTo>
                      <a:pt x="224514" y="193673"/>
                    </a:lnTo>
                    <a:cubicBezTo>
                      <a:pt x="229560" y="200432"/>
                      <a:pt x="234415" y="207285"/>
                      <a:pt x="239079" y="214330"/>
                    </a:cubicBezTo>
                    <a:cubicBezTo>
                      <a:pt x="244601" y="222611"/>
                      <a:pt x="255739" y="226704"/>
                      <a:pt x="264877" y="221088"/>
                    </a:cubicBezTo>
                    <a:cubicBezTo>
                      <a:pt x="283060" y="209951"/>
                      <a:pt x="298291" y="193769"/>
                      <a:pt x="311048" y="176920"/>
                    </a:cubicBezTo>
                    <a:cubicBezTo>
                      <a:pt x="323804" y="160071"/>
                      <a:pt x="337036" y="139320"/>
                      <a:pt x="340178" y="118473"/>
                    </a:cubicBezTo>
                    <a:cubicBezTo>
                      <a:pt x="343034" y="99150"/>
                      <a:pt x="333514" y="83634"/>
                      <a:pt x="317711" y="73353"/>
                    </a:cubicBezTo>
                    <a:cubicBezTo>
                      <a:pt x="310381" y="68594"/>
                      <a:pt x="290295" y="63168"/>
                      <a:pt x="287154" y="55553"/>
                    </a:cubicBezTo>
                    <a:cubicBezTo>
                      <a:pt x="278110" y="33564"/>
                      <a:pt x="246600" y="41370"/>
                      <a:pt x="251169" y="65453"/>
                    </a:cubicBezTo>
                    <a:cubicBezTo>
                      <a:pt x="255739" y="89536"/>
                      <a:pt x="270875" y="110668"/>
                      <a:pt x="292770" y="122186"/>
                    </a:cubicBezTo>
                    <a:cubicBezTo>
                      <a:pt x="306954" y="129706"/>
                      <a:pt x="321329" y="117331"/>
                      <a:pt x="318568" y="102386"/>
                    </a:cubicBezTo>
                    <a:cubicBezTo>
                      <a:pt x="312095" y="68118"/>
                      <a:pt x="333133" y="34040"/>
                      <a:pt x="362263" y="17477"/>
                    </a:cubicBezTo>
                    <a:cubicBezTo>
                      <a:pt x="371497" y="12242"/>
                      <a:pt x="365310" y="-2418"/>
                      <a:pt x="355028" y="343"/>
                    </a:cubicBezTo>
                    <a:lnTo>
                      <a:pt x="355028" y="343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3" name="Google Shape;1253;p18"/>
              <p:cNvSpPr/>
              <p:nvPr/>
            </p:nvSpPr>
            <p:spPr>
              <a:xfrm>
                <a:off x="4667875" y="5323022"/>
                <a:ext cx="415746" cy="330535"/>
              </a:xfrm>
              <a:custGeom>
                <a:avLst/>
                <a:gdLst/>
                <a:ahLst/>
                <a:cxnLst/>
                <a:rect l="l" t="t" r="r" b="b"/>
                <a:pathLst>
                  <a:path w="415746" h="330535" extrusionOk="0">
                    <a:moveTo>
                      <a:pt x="176484" y="3680"/>
                    </a:moveTo>
                    <a:cubicBezTo>
                      <a:pt x="153256" y="33665"/>
                      <a:pt x="130599" y="66029"/>
                      <a:pt x="126316" y="104772"/>
                    </a:cubicBezTo>
                    <a:cubicBezTo>
                      <a:pt x="122889" y="136184"/>
                      <a:pt x="134027" y="170072"/>
                      <a:pt x="159825" y="189395"/>
                    </a:cubicBezTo>
                    <a:cubicBezTo>
                      <a:pt x="166203" y="194155"/>
                      <a:pt x="173057" y="197486"/>
                      <a:pt x="180482" y="200247"/>
                    </a:cubicBezTo>
                    <a:cubicBezTo>
                      <a:pt x="185813" y="202246"/>
                      <a:pt x="197332" y="203674"/>
                      <a:pt x="200474" y="209195"/>
                    </a:cubicBezTo>
                    <a:cubicBezTo>
                      <a:pt x="203615" y="214716"/>
                      <a:pt x="199807" y="223473"/>
                      <a:pt x="198379" y="228804"/>
                    </a:cubicBezTo>
                    <a:cubicBezTo>
                      <a:pt x="196285" y="236895"/>
                      <a:pt x="194000" y="244986"/>
                      <a:pt x="194476" y="253458"/>
                    </a:cubicBezTo>
                    <a:cubicBezTo>
                      <a:pt x="195333" y="268308"/>
                      <a:pt x="201045" y="284109"/>
                      <a:pt x="214658" y="291819"/>
                    </a:cubicBezTo>
                    <a:cubicBezTo>
                      <a:pt x="231412" y="301338"/>
                      <a:pt x="250071" y="292866"/>
                      <a:pt x="261494" y="279350"/>
                    </a:cubicBezTo>
                    <a:cubicBezTo>
                      <a:pt x="288530" y="247461"/>
                      <a:pt x="318041" y="214335"/>
                      <a:pt x="356500" y="196059"/>
                    </a:cubicBezTo>
                    <a:cubicBezTo>
                      <a:pt x="365734" y="191680"/>
                      <a:pt x="367924" y="176069"/>
                      <a:pt x="359927" y="169501"/>
                    </a:cubicBezTo>
                    <a:cubicBezTo>
                      <a:pt x="342221" y="154937"/>
                      <a:pt x="319850" y="154841"/>
                      <a:pt x="300525" y="166740"/>
                    </a:cubicBezTo>
                    <a:cubicBezTo>
                      <a:pt x="281200" y="178639"/>
                      <a:pt x="269586" y="198819"/>
                      <a:pt x="266064" y="221094"/>
                    </a:cubicBezTo>
                    <a:cubicBezTo>
                      <a:pt x="258638" y="268498"/>
                      <a:pt x="286055" y="316474"/>
                      <a:pt x="335843" y="323042"/>
                    </a:cubicBezTo>
                    <a:cubicBezTo>
                      <a:pt x="382870" y="329229"/>
                      <a:pt x="422566" y="290201"/>
                      <a:pt x="414760" y="242892"/>
                    </a:cubicBezTo>
                    <a:cubicBezTo>
                      <a:pt x="406764" y="193869"/>
                      <a:pt x="348028" y="179591"/>
                      <a:pt x="306617" y="192346"/>
                    </a:cubicBezTo>
                    <a:cubicBezTo>
                      <a:pt x="257496" y="207481"/>
                      <a:pt x="223797" y="251840"/>
                      <a:pt x="222178" y="302862"/>
                    </a:cubicBezTo>
                    <a:lnTo>
                      <a:pt x="254450" y="284395"/>
                    </a:lnTo>
                    <a:cubicBezTo>
                      <a:pt x="232555" y="273733"/>
                      <a:pt x="206661" y="273543"/>
                      <a:pt x="186099" y="287821"/>
                    </a:cubicBezTo>
                    <a:lnTo>
                      <a:pt x="197618" y="284680"/>
                    </a:lnTo>
                    <a:lnTo>
                      <a:pt x="195714" y="284680"/>
                    </a:lnTo>
                    <a:cubicBezTo>
                      <a:pt x="199522" y="285727"/>
                      <a:pt x="203425" y="286774"/>
                      <a:pt x="207233" y="287821"/>
                    </a:cubicBezTo>
                    <a:lnTo>
                      <a:pt x="205900" y="287250"/>
                    </a:lnTo>
                    <a:lnTo>
                      <a:pt x="214087" y="295437"/>
                    </a:lnTo>
                    <a:cubicBezTo>
                      <a:pt x="217323" y="299720"/>
                      <a:pt x="215515" y="304956"/>
                      <a:pt x="215610" y="297245"/>
                    </a:cubicBezTo>
                    <a:cubicBezTo>
                      <a:pt x="215610" y="295056"/>
                      <a:pt x="215800" y="292866"/>
                      <a:pt x="215610" y="290582"/>
                    </a:cubicBezTo>
                    <a:cubicBezTo>
                      <a:pt x="215229" y="283538"/>
                      <a:pt x="213706" y="277065"/>
                      <a:pt x="209993" y="271068"/>
                    </a:cubicBezTo>
                    <a:cubicBezTo>
                      <a:pt x="202187" y="258789"/>
                      <a:pt x="186575" y="255171"/>
                      <a:pt x="173152" y="259074"/>
                    </a:cubicBezTo>
                    <a:cubicBezTo>
                      <a:pt x="162205" y="262311"/>
                      <a:pt x="154018" y="270211"/>
                      <a:pt x="143546" y="274209"/>
                    </a:cubicBezTo>
                    <a:cubicBezTo>
                      <a:pt x="135455" y="277350"/>
                      <a:pt x="125840" y="277731"/>
                      <a:pt x="117558" y="276684"/>
                    </a:cubicBezTo>
                    <a:cubicBezTo>
                      <a:pt x="95853" y="273828"/>
                      <a:pt x="83763" y="261073"/>
                      <a:pt x="71483" y="244891"/>
                    </a:cubicBezTo>
                    <a:cubicBezTo>
                      <a:pt x="62344" y="232897"/>
                      <a:pt x="49873" y="224139"/>
                      <a:pt x="34261" y="224711"/>
                    </a:cubicBezTo>
                    <a:cubicBezTo>
                      <a:pt x="18649" y="225282"/>
                      <a:pt x="3037" y="236514"/>
                      <a:pt x="466" y="252316"/>
                    </a:cubicBezTo>
                    <a:cubicBezTo>
                      <a:pt x="-1247" y="263072"/>
                      <a:pt x="1608" y="273828"/>
                      <a:pt x="11604" y="279635"/>
                    </a:cubicBezTo>
                    <a:cubicBezTo>
                      <a:pt x="25598" y="287726"/>
                      <a:pt x="41401" y="291819"/>
                      <a:pt x="57584" y="290106"/>
                    </a:cubicBezTo>
                    <a:cubicBezTo>
                      <a:pt x="70245" y="288773"/>
                      <a:pt x="81193" y="280206"/>
                      <a:pt x="81193" y="266499"/>
                    </a:cubicBezTo>
                    <a:cubicBezTo>
                      <a:pt x="81193" y="254505"/>
                      <a:pt x="70340" y="241845"/>
                      <a:pt x="57584" y="242892"/>
                    </a:cubicBezTo>
                    <a:cubicBezTo>
                      <a:pt x="49111" y="243558"/>
                      <a:pt x="43209" y="242511"/>
                      <a:pt x="35974" y="237942"/>
                    </a:cubicBezTo>
                    <a:lnTo>
                      <a:pt x="47112" y="265261"/>
                    </a:lnTo>
                    <a:cubicBezTo>
                      <a:pt x="43209" y="273353"/>
                      <a:pt x="38545" y="276399"/>
                      <a:pt x="33023" y="274209"/>
                    </a:cubicBezTo>
                    <a:cubicBezTo>
                      <a:pt x="29120" y="271830"/>
                      <a:pt x="28835" y="272115"/>
                      <a:pt x="32167" y="275066"/>
                    </a:cubicBezTo>
                    <a:cubicBezTo>
                      <a:pt x="33309" y="277636"/>
                      <a:pt x="35594" y="280111"/>
                      <a:pt x="37212" y="282396"/>
                    </a:cubicBezTo>
                    <a:cubicBezTo>
                      <a:pt x="42543" y="289630"/>
                      <a:pt x="48255" y="295913"/>
                      <a:pt x="55299" y="301529"/>
                    </a:cubicBezTo>
                    <a:cubicBezTo>
                      <a:pt x="68246" y="311809"/>
                      <a:pt x="84049" y="318663"/>
                      <a:pt x="100422" y="321423"/>
                    </a:cubicBezTo>
                    <a:cubicBezTo>
                      <a:pt x="116796" y="324184"/>
                      <a:pt x="133455" y="323803"/>
                      <a:pt x="149448" y="319139"/>
                    </a:cubicBezTo>
                    <a:cubicBezTo>
                      <a:pt x="157159" y="316854"/>
                      <a:pt x="164870" y="313808"/>
                      <a:pt x="171915" y="309905"/>
                    </a:cubicBezTo>
                    <a:cubicBezTo>
                      <a:pt x="175342" y="308002"/>
                      <a:pt x="178864" y="305812"/>
                      <a:pt x="182101" y="303623"/>
                    </a:cubicBezTo>
                    <a:cubicBezTo>
                      <a:pt x="186861" y="300387"/>
                      <a:pt x="184766" y="303718"/>
                      <a:pt x="182767" y="302862"/>
                    </a:cubicBezTo>
                    <a:lnTo>
                      <a:pt x="172867" y="297055"/>
                    </a:lnTo>
                    <a:cubicBezTo>
                      <a:pt x="169059" y="293818"/>
                      <a:pt x="170487" y="289249"/>
                      <a:pt x="170201" y="297340"/>
                    </a:cubicBezTo>
                    <a:cubicBezTo>
                      <a:pt x="170011" y="301719"/>
                      <a:pt x="170011" y="306003"/>
                      <a:pt x="171058" y="310286"/>
                    </a:cubicBezTo>
                    <a:cubicBezTo>
                      <a:pt x="173343" y="319520"/>
                      <a:pt x="180387" y="327135"/>
                      <a:pt x="189716" y="329705"/>
                    </a:cubicBezTo>
                    <a:cubicBezTo>
                      <a:pt x="201997" y="333037"/>
                      <a:pt x="207899" y="325517"/>
                      <a:pt x="217990" y="321804"/>
                    </a:cubicBezTo>
                    <a:cubicBezTo>
                      <a:pt x="224844" y="319234"/>
                      <a:pt x="231412" y="320948"/>
                      <a:pt x="237886" y="323708"/>
                    </a:cubicBezTo>
                    <a:cubicBezTo>
                      <a:pt x="250832" y="329039"/>
                      <a:pt x="265397" y="315617"/>
                      <a:pt x="265017" y="303052"/>
                    </a:cubicBezTo>
                    <a:cubicBezTo>
                      <a:pt x="264065" y="271734"/>
                      <a:pt x="288625" y="242321"/>
                      <a:pt x="317470" y="232135"/>
                    </a:cubicBezTo>
                    <a:cubicBezTo>
                      <a:pt x="341935" y="223568"/>
                      <a:pt x="388867" y="230613"/>
                      <a:pt x="374207" y="266689"/>
                    </a:cubicBezTo>
                    <a:cubicBezTo>
                      <a:pt x="361926" y="296865"/>
                      <a:pt x="319945" y="283728"/>
                      <a:pt x="309188" y="259645"/>
                    </a:cubicBezTo>
                    <a:cubicBezTo>
                      <a:pt x="302714" y="245177"/>
                      <a:pt x="302810" y="226234"/>
                      <a:pt x="310425" y="212241"/>
                    </a:cubicBezTo>
                    <a:cubicBezTo>
                      <a:pt x="315471" y="203007"/>
                      <a:pt x="328227" y="189110"/>
                      <a:pt x="339460" y="196154"/>
                    </a:cubicBezTo>
                    <a:lnTo>
                      <a:pt x="339460" y="166931"/>
                    </a:lnTo>
                    <a:cubicBezTo>
                      <a:pt x="321468" y="178448"/>
                      <a:pt x="303190" y="188919"/>
                      <a:pt x="286436" y="202246"/>
                    </a:cubicBezTo>
                    <a:cubicBezTo>
                      <a:pt x="269681" y="215572"/>
                      <a:pt x="255021" y="230517"/>
                      <a:pt x="241598" y="246795"/>
                    </a:cubicBezTo>
                    <a:cubicBezTo>
                      <a:pt x="239599" y="249174"/>
                      <a:pt x="233126" y="254791"/>
                      <a:pt x="232364" y="257646"/>
                    </a:cubicBezTo>
                    <a:cubicBezTo>
                      <a:pt x="230936" y="263167"/>
                      <a:pt x="229889" y="255457"/>
                      <a:pt x="233031" y="260312"/>
                    </a:cubicBezTo>
                    <a:cubicBezTo>
                      <a:pt x="230841" y="256885"/>
                      <a:pt x="230936" y="251745"/>
                      <a:pt x="231317" y="247842"/>
                    </a:cubicBezTo>
                    <a:cubicBezTo>
                      <a:pt x="233031" y="228899"/>
                      <a:pt x="241408" y="211003"/>
                      <a:pt x="231127" y="192632"/>
                    </a:cubicBezTo>
                    <a:cubicBezTo>
                      <a:pt x="220846" y="174260"/>
                      <a:pt x="201616" y="173784"/>
                      <a:pt x="184671" y="165312"/>
                    </a:cubicBezTo>
                    <a:cubicBezTo>
                      <a:pt x="171534" y="158744"/>
                      <a:pt x="163157" y="144846"/>
                      <a:pt x="159158" y="131139"/>
                    </a:cubicBezTo>
                    <a:cubicBezTo>
                      <a:pt x="147068" y="90112"/>
                      <a:pt x="172962" y="50513"/>
                      <a:pt x="194286" y="17483"/>
                    </a:cubicBezTo>
                    <a:cubicBezTo>
                      <a:pt x="201140" y="6821"/>
                      <a:pt x="184385" y="-6600"/>
                      <a:pt x="176389" y="3680"/>
                    </a:cubicBezTo>
                    <a:lnTo>
                      <a:pt x="176389" y="368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4" name="Google Shape;1254;p18"/>
              <p:cNvSpPr/>
              <p:nvPr/>
            </p:nvSpPr>
            <p:spPr>
              <a:xfrm>
                <a:off x="4568963" y="5291976"/>
                <a:ext cx="444752" cy="283683"/>
              </a:xfrm>
              <a:custGeom>
                <a:avLst/>
                <a:gdLst/>
                <a:ahLst/>
                <a:cxnLst/>
                <a:rect l="l" t="t" r="r" b="b"/>
                <a:pathLst>
                  <a:path w="444752" h="283683" extrusionOk="0">
                    <a:moveTo>
                      <a:pt x="432089" y="35297"/>
                    </a:moveTo>
                    <a:cubicBezTo>
                      <a:pt x="399437" y="35964"/>
                      <a:pt x="384681" y="77561"/>
                      <a:pt x="406196" y="100502"/>
                    </a:cubicBezTo>
                    <a:cubicBezTo>
                      <a:pt x="416953" y="112020"/>
                      <a:pt x="437706" y="100122"/>
                      <a:pt x="432946" y="84987"/>
                    </a:cubicBezTo>
                    <a:cubicBezTo>
                      <a:pt x="428186" y="69851"/>
                      <a:pt x="423426" y="54907"/>
                      <a:pt x="418571" y="39866"/>
                    </a:cubicBezTo>
                    <a:lnTo>
                      <a:pt x="382397" y="49861"/>
                    </a:lnTo>
                    <a:cubicBezTo>
                      <a:pt x="397628" y="91745"/>
                      <a:pt x="410004" y="136198"/>
                      <a:pt x="395534" y="180271"/>
                    </a:cubicBezTo>
                    <a:cubicBezTo>
                      <a:pt x="385348" y="211398"/>
                      <a:pt x="357931" y="241288"/>
                      <a:pt x="323565" y="242430"/>
                    </a:cubicBezTo>
                    <a:lnTo>
                      <a:pt x="338321" y="248522"/>
                    </a:lnTo>
                    <a:cubicBezTo>
                      <a:pt x="303955" y="218347"/>
                      <a:pt x="265210" y="189314"/>
                      <a:pt x="253406" y="142766"/>
                    </a:cubicBezTo>
                    <a:cubicBezTo>
                      <a:pt x="242839" y="101359"/>
                      <a:pt x="255310" y="60427"/>
                      <a:pt x="280442" y="27016"/>
                    </a:cubicBezTo>
                    <a:cubicBezTo>
                      <a:pt x="291389" y="12452"/>
                      <a:pt x="273302" y="-1732"/>
                      <a:pt x="259784" y="172"/>
                    </a:cubicBezTo>
                    <a:cubicBezTo>
                      <a:pt x="235509" y="3599"/>
                      <a:pt x="220849" y="19972"/>
                      <a:pt x="201143" y="32537"/>
                    </a:cubicBezTo>
                    <a:cubicBezTo>
                      <a:pt x="180009" y="46054"/>
                      <a:pt x="154687" y="38914"/>
                      <a:pt x="131079" y="41199"/>
                    </a:cubicBezTo>
                    <a:cubicBezTo>
                      <a:pt x="102139" y="43959"/>
                      <a:pt x="83290" y="58238"/>
                      <a:pt x="67678" y="82035"/>
                    </a:cubicBezTo>
                    <a:cubicBezTo>
                      <a:pt x="63489" y="88508"/>
                      <a:pt x="57397" y="99741"/>
                      <a:pt x="51780" y="102311"/>
                    </a:cubicBezTo>
                    <a:cubicBezTo>
                      <a:pt x="50828" y="102787"/>
                      <a:pt x="46544" y="103453"/>
                      <a:pt x="46925" y="103453"/>
                    </a:cubicBezTo>
                    <a:cubicBezTo>
                      <a:pt x="48543" y="103263"/>
                      <a:pt x="42736" y="103358"/>
                      <a:pt x="45497" y="103548"/>
                    </a:cubicBezTo>
                    <a:cubicBezTo>
                      <a:pt x="44831" y="103548"/>
                      <a:pt x="42070" y="103453"/>
                      <a:pt x="42165" y="102596"/>
                    </a:cubicBezTo>
                    <a:cubicBezTo>
                      <a:pt x="42070" y="103548"/>
                      <a:pt x="45783" y="107070"/>
                      <a:pt x="45973" y="109545"/>
                    </a:cubicBezTo>
                    <a:cubicBezTo>
                      <a:pt x="42927" y="76324"/>
                      <a:pt x="-4671" y="82131"/>
                      <a:pt x="374" y="115733"/>
                    </a:cubicBezTo>
                    <a:cubicBezTo>
                      <a:pt x="4753" y="144766"/>
                      <a:pt x="39405" y="152952"/>
                      <a:pt x="63204" y="143814"/>
                    </a:cubicBezTo>
                    <a:cubicBezTo>
                      <a:pt x="77388" y="138388"/>
                      <a:pt x="86812" y="128583"/>
                      <a:pt x="95285" y="116304"/>
                    </a:cubicBezTo>
                    <a:cubicBezTo>
                      <a:pt x="102425" y="105928"/>
                      <a:pt x="107565" y="92030"/>
                      <a:pt x="118798" y="85367"/>
                    </a:cubicBezTo>
                    <a:cubicBezTo>
                      <a:pt x="130031" y="78704"/>
                      <a:pt x="143644" y="79846"/>
                      <a:pt x="155734" y="79656"/>
                    </a:cubicBezTo>
                    <a:cubicBezTo>
                      <a:pt x="170204" y="79465"/>
                      <a:pt x="185436" y="79180"/>
                      <a:pt x="199334" y="74611"/>
                    </a:cubicBezTo>
                    <a:cubicBezTo>
                      <a:pt x="213233" y="70042"/>
                      <a:pt x="224181" y="61950"/>
                      <a:pt x="235318" y="53003"/>
                    </a:cubicBezTo>
                    <a:cubicBezTo>
                      <a:pt x="243315" y="46530"/>
                      <a:pt x="253596" y="36059"/>
                      <a:pt x="264544" y="36154"/>
                    </a:cubicBezTo>
                    <a:lnTo>
                      <a:pt x="251597" y="4932"/>
                    </a:lnTo>
                    <a:cubicBezTo>
                      <a:pt x="223133" y="33298"/>
                      <a:pt x="208854" y="74230"/>
                      <a:pt x="208188" y="113924"/>
                    </a:cubicBezTo>
                    <a:cubicBezTo>
                      <a:pt x="207426" y="156474"/>
                      <a:pt x="223609" y="195026"/>
                      <a:pt x="251121" y="226914"/>
                    </a:cubicBezTo>
                    <a:cubicBezTo>
                      <a:pt x="265591" y="243668"/>
                      <a:pt x="282536" y="258803"/>
                      <a:pt x="300242" y="272129"/>
                    </a:cubicBezTo>
                    <a:cubicBezTo>
                      <a:pt x="311000" y="280316"/>
                      <a:pt x="318425" y="285361"/>
                      <a:pt x="332419" y="283171"/>
                    </a:cubicBezTo>
                    <a:cubicBezTo>
                      <a:pt x="341272" y="281744"/>
                      <a:pt x="349649" y="279078"/>
                      <a:pt x="357931" y="275652"/>
                    </a:cubicBezTo>
                    <a:cubicBezTo>
                      <a:pt x="395058" y="260516"/>
                      <a:pt x="422665" y="227200"/>
                      <a:pt x="434945" y="189505"/>
                    </a:cubicBezTo>
                    <a:cubicBezTo>
                      <a:pt x="451224" y="139340"/>
                      <a:pt x="438658" y="81940"/>
                      <a:pt x="416572" y="35488"/>
                    </a:cubicBezTo>
                    <a:cubicBezTo>
                      <a:pt x="412193" y="26350"/>
                      <a:pt x="399056" y="23970"/>
                      <a:pt x="390869" y="28729"/>
                    </a:cubicBezTo>
                    <a:cubicBezTo>
                      <a:pt x="381350" y="34250"/>
                      <a:pt x="379922" y="45102"/>
                      <a:pt x="384110" y="54430"/>
                    </a:cubicBezTo>
                    <a:cubicBezTo>
                      <a:pt x="390584" y="68804"/>
                      <a:pt x="397057" y="83083"/>
                      <a:pt x="403530" y="97456"/>
                    </a:cubicBezTo>
                    <a:lnTo>
                      <a:pt x="428662" y="78038"/>
                    </a:lnTo>
                    <a:cubicBezTo>
                      <a:pt x="424283" y="74325"/>
                      <a:pt x="424854" y="62997"/>
                      <a:pt x="431899" y="62236"/>
                    </a:cubicBezTo>
                    <a:cubicBezTo>
                      <a:pt x="448558" y="60332"/>
                      <a:pt x="449510" y="35107"/>
                      <a:pt x="431899" y="35488"/>
                    </a:cubicBezTo>
                    <a:lnTo>
                      <a:pt x="431899" y="35488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5" name="Google Shape;1255;p18"/>
              <p:cNvSpPr/>
              <p:nvPr/>
            </p:nvSpPr>
            <p:spPr>
              <a:xfrm>
                <a:off x="4651524" y="5097675"/>
                <a:ext cx="250997" cy="102208"/>
              </a:xfrm>
              <a:custGeom>
                <a:avLst/>
                <a:gdLst/>
                <a:ahLst/>
                <a:cxnLst/>
                <a:rect l="l" t="t" r="r" b="b"/>
                <a:pathLst>
                  <a:path w="250997" h="102208" extrusionOk="0">
                    <a:moveTo>
                      <a:pt x="245668" y="44360"/>
                    </a:moveTo>
                    <a:cubicBezTo>
                      <a:pt x="226248" y="29415"/>
                      <a:pt x="195310" y="18468"/>
                      <a:pt x="174938" y="38172"/>
                    </a:cubicBezTo>
                    <a:cubicBezTo>
                      <a:pt x="168940" y="43979"/>
                      <a:pt x="163990" y="53498"/>
                      <a:pt x="156850" y="54926"/>
                    </a:cubicBezTo>
                    <a:cubicBezTo>
                      <a:pt x="147045" y="56925"/>
                      <a:pt x="135717" y="53498"/>
                      <a:pt x="126197" y="51689"/>
                    </a:cubicBezTo>
                    <a:cubicBezTo>
                      <a:pt x="114107" y="49405"/>
                      <a:pt x="101541" y="47025"/>
                      <a:pt x="89261" y="48072"/>
                    </a:cubicBezTo>
                    <a:cubicBezTo>
                      <a:pt x="74886" y="49310"/>
                      <a:pt x="63272" y="55116"/>
                      <a:pt x="50706" y="61684"/>
                    </a:cubicBezTo>
                    <a:cubicBezTo>
                      <a:pt x="44043" y="65206"/>
                      <a:pt x="37379" y="68157"/>
                      <a:pt x="36617" y="57972"/>
                    </a:cubicBezTo>
                    <a:cubicBezTo>
                      <a:pt x="35856" y="47787"/>
                      <a:pt x="46423" y="37125"/>
                      <a:pt x="53848" y="31414"/>
                    </a:cubicBezTo>
                    <a:cubicBezTo>
                      <a:pt x="66128" y="21990"/>
                      <a:pt x="63653" y="-189"/>
                      <a:pt x="45375" y="1"/>
                    </a:cubicBezTo>
                    <a:cubicBezTo>
                      <a:pt x="5012" y="477"/>
                      <a:pt x="-9553" y="53308"/>
                      <a:pt x="18625" y="78914"/>
                    </a:cubicBezTo>
                    <a:cubicBezTo>
                      <a:pt x="53182" y="110326"/>
                      <a:pt x="96401" y="91098"/>
                      <a:pt x="127625" y="65873"/>
                    </a:cubicBezTo>
                    <a:cubicBezTo>
                      <a:pt x="135241" y="59780"/>
                      <a:pt x="134003" y="46739"/>
                      <a:pt x="127625" y="40362"/>
                    </a:cubicBezTo>
                    <a:cubicBezTo>
                      <a:pt x="120105" y="32842"/>
                      <a:pt x="109633" y="34175"/>
                      <a:pt x="102112" y="40362"/>
                    </a:cubicBezTo>
                    <a:cubicBezTo>
                      <a:pt x="87547" y="52261"/>
                      <a:pt x="67366" y="65492"/>
                      <a:pt x="47660" y="58448"/>
                    </a:cubicBezTo>
                    <a:cubicBezTo>
                      <a:pt x="41758" y="56354"/>
                      <a:pt x="36046" y="51594"/>
                      <a:pt x="36046" y="44931"/>
                    </a:cubicBezTo>
                    <a:cubicBezTo>
                      <a:pt x="36046" y="39410"/>
                      <a:pt x="39759" y="33603"/>
                      <a:pt x="45471" y="33698"/>
                    </a:cubicBezTo>
                    <a:lnTo>
                      <a:pt x="36998" y="2286"/>
                    </a:lnTo>
                    <a:cubicBezTo>
                      <a:pt x="23671" y="11900"/>
                      <a:pt x="10058" y="22371"/>
                      <a:pt x="3775" y="38077"/>
                    </a:cubicBezTo>
                    <a:cubicBezTo>
                      <a:pt x="-2128" y="52736"/>
                      <a:pt x="-1176" y="69299"/>
                      <a:pt x="7106" y="83007"/>
                    </a:cubicBezTo>
                    <a:cubicBezTo>
                      <a:pt x="16245" y="98047"/>
                      <a:pt x="33190" y="104520"/>
                      <a:pt x="50135" y="101474"/>
                    </a:cubicBezTo>
                    <a:cubicBezTo>
                      <a:pt x="64415" y="98904"/>
                      <a:pt x="76219" y="87766"/>
                      <a:pt x="90784" y="86815"/>
                    </a:cubicBezTo>
                    <a:cubicBezTo>
                      <a:pt x="117629" y="85006"/>
                      <a:pt x="143808" y="100046"/>
                      <a:pt x="170558" y="91288"/>
                    </a:cubicBezTo>
                    <a:cubicBezTo>
                      <a:pt x="187313" y="85767"/>
                      <a:pt x="192930" y="74344"/>
                      <a:pt x="201212" y="60161"/>
                    </a:cubicBezTo>
                    <a:cubicBezTo>
                      <a:pt x="202259" y="58353"/>
                      <a:pt x="207304" y="54450"/>
                      <a:pt x="203116" y="56163"/>
                    </a:cubicBezTo>
                    <a:cubicBezTo>
                      <a:pt x="205876" y="55021"/>
                      <a:pt x="209208" y="55497"/>
                      <a:pt x="212064" y="55973"/>
                    </a:cubicBezTo>
                    <a:cubicBezTo>
                      <a:pt x="219775" y="57210"/>
                      <a:pt x="227486" y="60637"/>
                      <a:pt x="234530" y="63874"/>
                    </a:cubicBezTo>
                    <a:cubicBezTo>
                      <a:pt x="247953" y="70156"/>
                      <a:pt x="257282" y="53213"/>
                      <a:pt x="245859" y="44455"/>
                    </a:cubicBezTo>
                    <a:lnTo>
                      <a:pt x="245859" y="44455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6" name="Google Shape;1256;p18"/>
              <p:cNvSpPr/>
              <p:nvPr/>
            </p:nvSpPr>
            <p:spPr>
              <a:xfrm>
                <a:off x="4871294" y="5180700"/>
                <a:ext cx="58499" cy="45645"/>
              </a:xfrm>
              <a:custGeom>
                <a:avLst/>
                <a:gdLst/>
                <a:ahLst/>
                <a:cxnLst/>
                <a:rect l="l" t="t" r="r" b="b"/>
                <a:pathLst>
                  <a:path w="58499" h="45645" extrusionOk="0">
                    <a:moveTo>
                      <a:pt x="50459" y="4075"/>
                    </a:moveTo>
                    <a:cubicBezTo>
                      <a:pt x="37512" y="-495"/>
                      <a:pt x="22852" y="-399"/>
                      <a:pt x="10001" y="4360"/>
                    </a:cubicBezTo>
                    <a:cubicBezTo>
                      <a:pt x="7145" y="5407"/>
                      <a:pt x="4860" y="6740"/>
                      <a:pt x="2956" y="9215"/>
                    </a:cubicBezTo>
                    <a:cubicBezTo>
                      <a:pt x="1147" y="11499"/>
                      <a:pt x="-90" y="14450"/>
                      <a:pt x="5" y="17496"/>
                    </a:cubicBezTo>
                    <a:cubicBezTo>
                      <a:pt x="291" y="23779"/>
                      <a:pt x="4099" y="28633"/>
                      <a:pt x="10001" y="30632"/>
                    </a:cubicBezTo>
                    <a:cubicBezTo>
                      <a:pt x="21805" y="34726"/>
                      <a:pt x="34752" y="32917"/>
                      <a:pt x="45604" y="26920"/>
                    </a:cubicBezTo>
                    <a:cubicBezTo>
                      <a:pt x="51887" y="23398"/>
                      <a:pt x="54267" y="15307"/>
                      <a:pt x="51506" y="8834"/>
                    </a:cubicBezTo>
                    <a:cubicBezTo>
                      <a:pt x="48746" y="2361"/>
                      <a:pt x="41511" y="-1351"/>
                      <a:pt x="34371" y="457"/>
                    </a:cubicBezTo>
                    <a:cubicBezTo>
                      <a:pt x="28659" y="1885"/>
                      <a:pt x="23043" y="4646"/>
                      <a:pt x="19044" y="9120"/>
                    </a:cubicBezTo>
                    <a:cubicBezTo>
                      <a:pt x="17045" y="11309"/>
                      <a:pt x="15141" y="13689"/>
                      <a:pt x="13904" y="16449"/>
                    </a:cubicBezTo>
                    <a:cubicBezTo>
                      <a:pt x="11905" y="20923"/>
                      <a:pt x="10953" y="24255"/>
                      <a:pt x="10667" y="29205"/>
                    </a:cubicBezTo>
                    <a:cubicBezTo>
                      <a:pt x="10382" y="33583"/>
                      <a:pt x="12666" y="37867"/>
                      <a:pt x="15522" y="40913"/>
                    </a:cubicBezTo>
                    <a:cubicBezTo>
                      <a:pt x="19044" y="44816"/>
                      <a:pt x="24471" y="46148"/>
                      <a:pt x="29516" y="45482"/>
                    </a:cubicBezTo>
                    <a:cubicBezTo>
                      <a:pt x="33990" y="44911"/>
                      <a:pt x="37608" y="42817"/>
                      <a:pt x="40368" y="39200"/>
                    </a:cubicBezTo>
                    <a:cubicBezTo>
                      <a:pt x="41796" y="37581"/>
                      <a:pt x="42843" y="35677"/>
                      <a:pt x="43319" y="33583"/>
                    </a:cubicBezTo>
                    <a:cubicBezTo>
                      <a:pt x="44081" y="30632"/>
                      <a:pt x="44081" y="27681"/>
                      <a:pt x="43319" y="24731"/>
                    </a:cubicBezTo>
                    <a:lnTo>
                      <a:pt x="43319" y="24255"/>
                    </a:lnTo>
                    <a:cubicBezTo>
                      <a:pt x="43415" y="25683"/>
                      <a:pt x="43605" y="27206"/>
                      <a:pt x="43795" y="28633"/>
                    </a:cubicBezTo>
                    <a:cubicBezTo>
                      <a:pt x="43700" y="27396"/>
                      <a:pt x="43700" y="26158"/>
                      <a:pt x="43795" y="24921"/>
                    </a:cubicBezTo>
                    <a:lnTo>
                      <a:pt x="43224" y="29205"/>
                    </a:lnTo>
                    <a:cubicBezTo>
                      <a:pt x="43415" y="27967"/>
                      <a:pt x="43795" y="26729"/>
                      <a:pt x="44271" y="25587"/>
                    </a:cubicBezTo>
                    <a:lnTo>
                      <a:pt x="42653" y="29300"/>
                    </a:lnTo>
                    <a:cubicBezTo>
                      <a:pt x="43129" y="28158"/>
                      <a:pt x="43795" y="27110"/>
                      <a:pt x="44557" y="26063"/>
                    </a:cubicBezTo>
                    <a:lnTo>
                      <a:pt x="42177" y="29205"/>
                    </a:lnTo>
                    <a:cubicBezTo>
                      <a:pt x="42939" y="28253"/>
                      <a:pt x="43795" y="27301"/>
                      <a:pt x="44843" y="26539"/>
                    </a:cubicBezTo>
                    <a:lnTo>
                      <a:pt x="41796" y="28824"/>
                    </a:lnTo>
                    <a:cubicBezTo>
                      <a:pt x="42653" y="28158"/>
                      <a:pt x="43605" y="27586"/>
                      <a:pt x="44557" y="27110"/>
                    </a:cubicBezTo>
                    <a:lnTo>
                      <a:pt x="41130" y="28538"/>
                    </a:lnTo>
                    <a:cubicBezTo>
                      <a:pt x="41130" y="28538"/>
                      <a:pt x="41701" y="28348"/>
                      <a:pt x="41987" y="28253"/>
                    </a:cubicBezTo>
                    <a:lnTo>
                      <a:pt x="30849" y="1790"/>
                    </a:lnTo>
                    <a:cubicBezTo>
                      <a:pt x="29516" y="2552"/>
                      <a:pt x="28183" y="3218"/>
                      <a:pt x="26850" y="3789"/>
                    </a:cubicBezTo>
                    <a:lnTo>
                      <a:pt x="30277" y="2361"/>
                    </a:lnTo>
                    <a:cubicBezTo>
                      <a:pt x="27612" y="3408"/>
                      <a:pt x="24947" y="4170"/>
                      <a:pt x="22091" y="4550"/>
                    </a:cubicBezTo>
                    <a:lnTo>
                      <a:pt x="25899" y="4075"/>
                    </a:lnTo>
                    <a:cubicBezTo>
                      <a:pt x="22662" y="4455"/>
                      <a:pt x="19520" y="4646"/>
                      <a:pt x="16284" y="4170"/>
                    </a:cubicBezTo>
                    <a:lnTo>
                      <a:pt x="19996" y="4646"/>
                    </a:lnTo>
                    <a:cubicBezTo>
                      <a:pt x="19044" y="4550"/>
                      <a:pt x="18092" y="4360"/>
                      <a:pt x="17236" y="4170"/>
                    </a:cubicBezTo>
                    <a:lnTo>
                      <a:pt x="20472" y="29109"/>
                    </a:lnTo>
                    <a:cubicBezTo>
                      <a:pt x="21519" y="28538"/>
                      <a:pt x="22567" y="28062"/>
                      <a:pt x="23709" y="27586"/>
                    </a:cubicBezTo>
                    <a:lnTo>
                      <a:pt x="20472" y="28919"/>
                    </a:lnTo>
                    <a:cubicBezTo>
                      <a:pt x="25232" y="26920"/>
                      <a:pt x="30277" y="25683"/>
                      <a:pt x="35418" y="24921"/>
                    </a:cubicBezTo>
                    <a:lnTo>
                      <a:pt x="32086" y="25397"/>
                    </a:lnTo>
                    <a:cubicBezTo>
                      <a:pt x="36846" y="24731"/>
                      <a:pt x="41606" y="24731"/>
                      <a:pt x="46366" y="25397"/>
                    </a:cubicBezTo>
                    <a:lnTo>
                      <a:pt x="43415" y="25016"/>
                    </a:lnTo>
                    <a:cubicBezTo>
                      <a:pt x="43415" y="25016"/>
                      <a:pt x="44176" y="25111"/>
                      <a:pt x="44652" y="25207"/>
                    </a:cubicBezTo>
                    <a:cubicBezTo>
                      <a:pt x="47698" y="25683"/>
                      <a:pt x="50364" y="25683"/>
                      <a:pt x="53125" y="24064"/>
                    </a:cubicBezTo>
                    <a:cubicBezTo>
                      <a:pt x="55409" y="22732"/>
                      <a:pt x="57599" y="20066"/>
                      <a:pt x="58170" y="17496"/>
                    </a:cubicBezTo>
                    <a:cubicBezTo>
                      <a:pt x="59598" y="11309"/>
                      <a:pt x="56266" y="5978"/>
                      <a:pt x="50459" y="3884"/>
                    </a:cubicBezTo>
                    <a:lnTo>
                      <a:pt x="50459" y="388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7" name="Google Shape;1257;p18"/>
              <p:cNvSpPr/>
              <p:nvPr/>
            </p:nvSpPr>
            <p:spPr>
              <a:xfrm>
                <a:off x="4433457" y="5102869"/>
                <a:ext cx="25738" cy="62302"/>
              </a:xfrm>
              <a:custGeom>
                <a:avLst/>
                <a:gdLst/>
                <a:ahLst/>
                <a:cxnLst/>
                <a:rect l="l" t="t" r="r" b="b"/>
                <a:pathLst>
                  <a:path w="25738" h="62302" extrusionOk="0">
                    <a:moveTo>
                      <a:pt x="12600" y="3564"/>
                    </a:moveTo>
                    <a:cubicBezTo>
                      <a:pt x="4033" y="18604"/>
                      <a:pt x="-442" y="35929"/>
                      <a:pt x="34" y="53253"/>
                    </a:cubicBezTo>
                    <a:cubicBezTo>
                      <a:pt x="130" y="58013"/>
                      <a:pt x="4128" y="62487"/>
                      <a:pt x="9078" y="62297"/>
                    </a:cubicBezTo>
                    <a:cubicBezTo>
                      <a:pt x="13552" y="62106"/>
                      <a:pt x="18598" y="58298"/>
                      <a:pt x="18122" y="53253"/>
                    </a:cubicBezTo>
                    <a:cubicBezTo>
                      <a:pt x="17741" y="49446"/>
                      <a:pt x="17551" y="45543"/>
                      <a:pt x="17646" y="41736"/>
                    </a:cubicBezTo>
                    <a:cubicBezTo>
                      <a:pt x="17646" y="39832"/>
                      <a:pt x="17836" y="37928"/>
                      <a:pt x="18027" y="36024"/>
                    </a:cubicBezTo>
                    <a:cubicBezTo>
                      <a:pt x="18027" y="35453"/>
                      <a:pt x="18122" y="34977"/>
                      <a:pt x="18217" y="34406"/>
                    </a:cubicBezTo>
                    <a:cubicBezTo>
                      <a:pt x="18312" y="33454"/>
                      <a:pt x="18312" y="33359"/>
                      <a:pt x="18217" y="33835"/>
                    </a:cubicBezTo>
                    <a:cubicBezTo>
                      <a:pt x="18217" y="34406"/>
                      <a:pt x="18217" y="34215"/>
                      <a:pt x="18217" y="33263"/>
                    </a:cubicBezTo>
                    <a:cubicBezTo>
                      <a:pt x="18217" y="32692"/>
                      <a:pt x="18407" y="32217"/>
                      <a:pt x="18503" y="31645"/>
                    </a:cubicBezTo>
                    <a:cubicBezTo>
                      <a:pt x="19169" y="27838"/>
                      <a:pt x="20026" y="24125"/>
                      <a:pt x="21168" y="20413"/>
                    </a:cubicBezTo>
                    <a:cubicBezTo>
                      <a:pt x="22310" y="16701"/>
                      <a:pt x="23453" y="13750"/>
                      <a:pt x="24881" y="10704"/>
                    </a:cubicBezTo>
                    <a:cubicBezTo>
                      <a:pt x="26499" y="7372"/>
                      <a:pt x="25928" y="2803"/>
                      <a:pt x="22310" y="899"/>
                    </a:cubicBezTo>
                    <a:cubicBezTo>
                      <a:pt x="18883" y="-910"/>
                      <a:pt x="14504" y="42"/>
                      <a:pt x="12505" y="3469"/>
                    </a:cubicBezTo>
                    <a:lnTo>
                      <a:pt x="12505" y="3469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8" name="Google Shape;1258;p18"/>
              <p:cNvSpPr/>
              <p:nvPr/>
            </p:nvSpPr>
            <p:spPr>
              <a:xfrm>
                <a:off x="4430943" y="5318742"/>
                <a:ext cx="22301" cy="44675"/>
              </a:xfrm>
              <a:custGeom>
                <a:avLst/>
                <a:gdLst/>
                <a:ahLst/>
                <a:cxnLst/>
                <a:rect l="l" t="t" r="r" b="b"/>
                <a:pathLst>
                  <a:path w="22301" h="44675" extrusionOk="0">
                    <a:moveTo>
                      <a:pt x="264" y="8056"/>
                    </a:moveTo>
                    <a:cubicBezTo>
                      <a:pt x="3500" y="18717"/>
                      <a:pt x="6737" y="29378"/>
                      <a:pt x="9974" y="40040"/>
                    </a:cubicBezTo>
                    <a:cubicBezTo>
                      <a:pt x="10926" y="43181"/>
                      <a:pt x="14353" y="45466"/>
                      <a:pt x="17685" y="44419"/>
                    </a:cubicBezTo>
                    <a:cubicBezTo>
                      <a:pt x="21017" y="43371"/>
                      <a:pt x="23016" y="40135"/>
                      <a:pt x="22064" y="36708"/>
                    </a:cubicBezTo>
                    <a:cubicBezTo>
                      <a:pt x="18922" y="26047"/>
                      <a:pt x="15685" y="15386"/>
                      <a:pt x="12544" y="4724"/>
                    </a:cubicBezTo>
                    <a:cubicBezTo>
                      <a:pt x="11592" y="1583"/>
                      <a:pt x="8070" y="-797"/>
                      <a:pt x="4738" y="250"/>
                    </a:cubicBezTo>
                    <a:cubicBezTo>
                      <a:pt x="1406" y="1298"/>
                      <a:pt x="-783" y="4629"/>
                      <a:pt x="264" y="8056"/>
                    </a:cubicBezTo>
                    <a:lnTo>
                      <a:pt x="264" y="8056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9" name="Google Shape;1259;p18"/>
              <p:cNvSpPr/>
              <p:nvPr/>
            </p:nvSpPr>
            <p:spPr>
              <a:xfrm>
                <a:off x="4456503" y="5455455"/>
                <a:ext cx="25997" cy="48371"/>
              </a:xfrm>
              <a:custGeom>
                <a:avLst/>
                <a:gdLst/>
                <a:ahLst/>
                <a:cxnLst/>
                <a:rect l="l" t="t" r="r" b="b"/>
                <a:pathLst>
                  <a:path w="25997" h="48371" extrusionOk="0">
                    <a:moveTo>
                      <a:pt x="312" y="10129"/>
                    </a:moveTo>
                    <a:cubicBezTo>
                      <a:pt x="3358" y="20791"/>
                      <a:pt x="6404" y="31547"/>
                      <a:pt x="9546" y="42208"/>
                    </a:cubicBezTo>
                    <a:cubicBezTo>
                      <a:pt x="10783" y="46397"/>
                      <a:pt x="15543" y="49443"/>
                      <a:pt x="19827" y="48015"/>
                    </a:cubicBezTo>
                    <a:cubicBezTo>
                      <a:pt x="24111" y="46587"/>
                      <a:pt x="27062" y="42208"/>
                      <a:pt x="25634" y="37734"/>
                    </a:cubicBezTo>
                    <a:cubicBezTo>
                      <a:pt x="22302" y="27073"/>
                      <a:pt x="18875" y="16507"/>
                      <a:pt x="15543" y="5846"/>
                    </a:cubicBezTo>
                    <a:cubicBezTo>
                      <a:pt x="14306" y="1943"/>
                      <a:pt x="10022" y="-1008"/>
                      <a:pt x="5833" y="325"/>
                    </a:cubicBezTo>
                    <a:cubicBezTo>
                      <a:pt x="1645" y="1657"/>
                      <a:pt x="-926" y="5846"/>
                      <a:pt x="312" y="10034"/>
                    </a:cubicBezTo>
                    <a:lnTo>
                      <a:pt x="312" y="1003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0" name="Google Shape;1260;p18"/>
              <p:cNvSpPr/>
              <p:nvPr/>
            </p:nvSpPr>
            <p:spPr>
              <a:xfrm>
                <a:off x="4555259" y="5620780"/>
                <a:ext cx="53609" cy="42492"/>
              </a:xfrm>
              <a:custGeom>
                <a:avLst/>
                <a:gdLst/>
                <a:ahLst/>
                <a:cxnLst/>
                <a:rect l="l" t="t" r="r" b="b"/>
                <a:pathLst>
                  <a:path w="53609" h="42492" extrusionOk="0">
                    <a:moveTo>
                      <a:pt x="4654" y="11767"/>
                    </a:moveTo>
                    <a:cubicBezTo>
                      <a:pt x="6558" y="12338"/>
                      <a:pt x="8557" y="13004"/>
                      <a:pt x="10365" y="13766"/>
                    </a:cubicBezTo>
                    <a:cubicBezTo>
                      <a:pt x="9509" y="13385"/>
                      <a:pt x="10365" y="13766"/>
                      <a:pt x="10841" y="13956"/>
                    </a:cubicBezTo>
                    <a:cubicBezTo>
                      <a:pt x="11317" y="14146"/>
                      <a:pt x="11793" y="14337"/>
                      <a:pt x="12174" y="14622"/>
                    </a:cubicBezTo>
                    <a:cubicBezTo>
                      <a:pt x="13126" y="15098"/>
                      <a:pt x="13983" y="15479"/>
                      <a:pt x="14840" y="15955"/>
                    </a:cubicBezTo>
                    <a:cubicBezTo>
                      <a:pt x="16553" y="16907"/>
                      <a:pt x="18171" y="17859"/>
                      <a:pt x="19790" y="18906"/>
                    </a:cubicBezTo>
                    <a:cubicBezTo>
                      <a:pt x="20647" y="19477"/>
                      <a:pt x="21503" y="20048"/>
                      <a:pt x="22265" y="20619"/>
                    </a:cubicBezTo>
                    <a:cubicBezTo>
                      <a:pt x="22646" y="20905"/>
                      <a:pt x="23122" y="21191"/>
                      <a:pt x="23502" y="21571"/>
                    </a:cubicBezTo>
                    <a:cubicBezTo>
                      <a:pt x="22741" y="21000"/>
                      <a:pt x="23217" y="21381"/>
                      <a:pt x="23693" y="21762"/>
                    </a:cubicBezTo>
                    <a:cubicBezTo>
                      <a:pt x="26739" y="24236"/>
                      <a:pt x="29595" y="26997"/>
                      <a:pt x="32260" y="29853"/>
                    </a:cubicBezTo>
                    <a:cubicBezTo>
                      <a:pt x="32927" y="30614"/>
                      <a:pt x="33593" y="31376"/>
                      <a:pt x="34260" y="32137"/>
                    </a:cubicBezTo>
                    <a:cubicBezTo>
                      <a:pt x="34545" y="32423"/>
                      <a:pt x="34736" y="32804"/>
                      <a:pt x="35021" y="33089"/>
                    </a:cubicBezTo>
                    <a:cubicBezTo>
                      <a:pt x="33784" y="31661"/>
                      <a:pt x="35021" y="33184"/>
                      <a:pt x="35307" y="33470"/>
                    </a:cubicBezTo>
                    <a:cubicBezTo>
                      <a:pt x="36544" y="35088"/>
                      <a:pt x="37592" y="36802"/>
                      <a:pt x="38639" y="38515"/>
                    </a:cubicBezTo>
                    <a:cubicBezTo>
                      <a:pt x="40828" y="42132"/>
                      <a:pt x="45969" y="43750"/>
                      <a:pt x="49586" y="41371"/>
                    </a:cubicBezTo>
                    <a:cubicBezTo>
                      <a:pt x="53013" y="39181"/>
                      <a:pt x="55012" y="34136"/>
                      <a:pt x="52442" y="30424"/>
                    </a:cubicBezTo>
                    <a:cubicBezTo>
                      <a:pt x="41971" y="14908"/>
                      <a:pt x="26073" y="3866"/>
                      <a:pt x="7605" y="153"/>
                    </a:cubicBezTo>
                    <a:cubicBezTo>
                      <a:pt x="4558" y="-513"/>
                      <a:pt x="941" y="1010"/>
                      <a:pt x="179" y="4342"/>
                    </a:cubicBezTo>
                    <a:cubicBezTo>
                      <a:pt x="-582" y="7673"/>
                      <a:pt x="1131" y="10720"/>
                      <a:pt x="4368" y="11767"/>
                    </a:cubicBezTo>
                    <a:lnTo>
                      <a:pt x="4368" y="11767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1" name="Google Shape;1261;p18"/>
              <p:cNvSpPr/>
              <p:nvPr/>
            </p:nvSpPr>
            <p:spPr>
              <a:xfrm>
                <a:off x="4720462" y="5694998"/>
                <a:ext cx="45997" cy="19676"/>
              </a:xfrm>
              <a:custGeom>
                <a:avLst/>
                <a:gdLst/>
                <a:ahLst/>
                <a:cxnLst/>
                <a:rect l="l" t="t" r="r" b="b"/>
                <a:pathLst>
                  <a:path w="45997" h="19676" extrusionOk="0">
                    <a:moveTo>
                      <a:pt x="3093" y="11131"/>
                    </a:moveTo>
                    <a:cubicBezTo>
                      <a:pt x="13850" y="19127"/>
                      <a:pt x="28415" y="21602"/>
                      <a:pt x="41267" y="18175"/>
                    </a:cubicBezTo>
                    <a:cubicBezTo>
                      <a:pt x="44503" y="17318"/>
                      <a:pt x="46788" y="13606"/>
                      <a:pt x="45741" y="10370"/>
                    </a:cubicBezTo>
                    <a:cubicBezTo>
                      <a:pt x="44694" y="7133"/>
                      <a:pt x="41362" y="4944"/>
                      <a:pt x="37935" y="5896"/>
                    </a:cubicBezTo>
                    <a:cubicBezTo>
                      <a:pt x="36602" y="6276"/>
                      <a:pt x="35174" y="6562"/>
                      <a:pt x="33746" y="6847"/>
                    </a:cubicBezTo>
                    <a:cubicBezTo>
                      <a:pt x="32985" y="6943"/>
                      <a:pt x="33080" y="6943"/>
                      <a:pt x="33746" y="6847"/>
                    </a:cubicBezTo>
                    <a:cubicBezTo>
                      <a:pt x="33365" y="6847"/>
                      <a:pt x="33080" y="6847"/>
                      <a:pt x="32699" y="6943"/>
                    </a:cubicBezTo>
                    <a:cubicBezTo>
                      <a:pt x="32033" y="6943"/>
                      <a:pt x="31271" y="7038"/>
                      <a:pt x="30605" y="7133"/>
                    </a:cubicBezTo>
                    <a:cubicBezTo>
                      <a:pt x="29177" y="7133"/>
                      <a:pt x="27749" y="7133"/>
                      <a:pt x="26321" y="7133"/>
                    </a:cubicBezTo>
                    <a:cubicBezTo>
                      <a:pt x="25654" y="7133"/>
                      <a:pt x="24893" y="7038"/>
                      <a:pt x="24227" y="6943"/>
                    </a:cubicBezTo>
                    <a:cubicBezTo>
                      <a:pt x="25750" y="7133"/>
                      <a:pt x="23846" y="6943"/>
                      <a:pt x="23465" y="6847"/>
                    </a:cubicBezTo>
                    <a:cubicBezTo>
                      <a:pt x="20800" y="6371"/>
                      <a:pt x="18134" y="5610"/>
                      <a:pt x="15564" y="4563"/>
                    </a:cubicBezTo>
                    <a:cubicBezTo>
                      <a:pt x="16801" y="5134"/>
                      <a:pt x="14802" y="4182"/>
                      <a:pt x="14612" y="4087"/>
                    </a:cubicBezTo>
                    <a:cubicBezTo>
                      <a:pt x="13945" y="3801"/>
                      <a:pt x="13374" y="3421"/>
                      <a:pt x="12708" y="3135"/>
                    </a:cubicBezTo>
                    <a:cubicBezTo>
                      <a:pt x="11470" y="2469"/>
                      <a:pt x="10233" y="1707"/>
                      <a:pt x="9090" y="851"/>
                    </a:cubicBezTo>
                    <a:cubicBezTo>
                      <a:pt x="6520" y="-958"/>
                      <a:pt x="2236" y="279"/>
                      <a:pt x="808" y="3040"/>
                    </a:cubicBezTo>
                    <a:cubicBezTo>
                      <a:pt x="-905" y="6181"/>
                      <a:pt x="237" y="9227"/>
                      <a:pt x="2998" y="11321"/>
                    </a:cubicBezTo>
                    <a:lnTo>
                      <a:pt x="2998" y="1132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2" name="Google Shape;1262;p18"/>
              <p:cNvSpPr/>
              <p:nvPr/>
            </p:nvSpPr>
            <p:spPr>
              <a:xfrm>
                <a:off x="4899246" y="5706045"/>
                <a:ext cx="35685" cy="17581"/>
              </a:xfrm>
              <a:custGeom>
                <a:avLst/>
                <a:gdLst/>
                <a:ahLst/>
                <a:cxnLst/>
                <a:rect l="l" t="t" r="r" b="b"/>
                <a:pathLst>
                  <a:path w="35685" h="17581" extrusionOk="0">
                    <a:moveTo>
                      <a:pt x="7847" y="17409"/>
                    </a:moveTo>
                    <a:cubicBezTo>
                      <a:pt x="15653" y="15505"/>
                      <a:pt x="23459" y="13696"/>
                      <a:pt x="31265" y="11793"/>
                    </a:cubicBezTo>
                    <a:cubicBezTo>
                      <a:pt x="34312" y="11031"/>
                      <a:pt x="36406" y="7414"/>
                      <a:pt x="35454" y="4368"/>
                    </a:cubicBezTo>
                    <a:cubicBezTo>
                      <a:pt x="34407" y="1131"/>
                      <a:pt x="31361" y="-582"/>
                      <a:pt x="28029" y="179"/>
                    </a:cubicBezTo>
                    <a:cubicBezTo>
                      <a:pt x="20223" y="1988"/>
                      <a:pt x="12416" y="3796"/>
                      <a:pt x="4515" y="5605"/>
                    </a:cubicBezTo>
                    <a:cubicBezTo>
                      <a:pt x="1374" y="6367"/>
                      <a:pt x="-721" y="10079"/>
                      <a:pt x="231" y="13125"/>
                    </a:cubicBezTo>
                    <a:cubicBezTo>
                      <a:pt x="1279" y="16362"/>
                      <a:pt x="4420" y="18170"/>
                      <a:pt x="7752" y="17409"/>
                    </a:cubicBezTo>
                    <a:lnTo>
                      <a:pt x="7752" y="17409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3" name="Google Shape;1263;p18"/>
              <p:cNvSpPr/>
              <p:nvPr/>
            </p:nvSpPr>
            <p:spPr>
              <a:xfrm>
                <a:off x="5051100" y="5682582"/>
                <a:ext cx="34439" cy="16507"/>
              </a:xfrm>
              <a:custGeom>
                <a:avLst/>
                <a:gdLst/>
                <a:ahLst/>
                <a:cxnLst/>
                <a:rect l="l" t="t" r="r" b="b"/>
                <a:pathLst>
                  <a:path w="34439" h="16507" extrusionOk="0">
                    <a:moveTo>
                      <a:pt x="6308" y="16408"/>
                    </a:moveTo>
                    <a:cubicBezTo>
                      <a:pt x="14210" y="14885"/>
                      <a:pt x="22111" y="13362"/>
                      <a:pt x="30012" y="11839"/>
                    </a:cubicBezTo>
                    <a:cubicBezTo>
                      <a:pt x="33154" y="11267"/>
                      <a:pt x="35153" y="7365"/>
                      <a:pt x="34201" y="4414"/>
                    </a:cubicBezTo>
                    <a:cubicBezTo>
                      <a:pt x="33249" y="1463"/>
                      <a:pt x="30012" y="-726"/>
                      <a:pt x="26776" y="225"/>
                    </a:cubicBezTo>
                    <a:cubicBezTo>
                      <a:pt x="19065" y="2510"/>
                      <a:pt x="11354" y="4699"/>
                      <a:pt x="3643" y="6984"/>
                    </a:cubicBezTo>
                    <a:cubicBezTo>
                      <a:pt x="1168" y="7745"/>
                      <a:pt x="-641" y="10506"/>
                      <a:pt x="216" y="12981"/>
                    </a:cubicBezTo>
                    <a:cubicBezTo>
                      <a:pt x="1073" y="15646"/>
                      <a:pt x="3548" y="16884"/>
                      <a:pt x="6213" y="16408"/>
                    </a:cubicBezTo>
                    <a:lnTo>
                      <a:pt x="6213" y="16408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4" name="Google Shape;1264;p18"/>
              <p:cNvSpPr/>
              <p:nvPr/>
            </p:nvSpPr>
            <p:spPr>
              <a:xfrm>
                <a:off x="5174005" y="5587612"/>
                <a:ext cx="26482" cy="25903"/>
              </a:xfrm>
              <a:custGeom>
                <a:avLst/>
                <a:gdLst/>
                <a:ahLst/>
                <a:cxnLst/>
                <a:rect l="l" t="t" r="r" b="b"/>
                <a:pathLst>
                  <a:path w="26482" h="25903" extrusionOk="0">
                    <a:moveTo>
                      <a:pt x="13441" y="23517"/>
                    </a:moveTo>
                    <a:lnTo>
                      <a:pt x="24198" y="13142"/>
                    </a:lnTo>
                    <a:cubicBezTo>
                      <a:pt x="25626" y="11809"/>
                      <a:pt x="26483" y="9620"/>
                      <a:pt x="26483" y="7716"/>
                    </a:cubicBezTo>
                    <a:cubicBezTo>
                      <a:pt x="26483" y="5812"/>
                      <a:pt x="25626" y="3528"/>
                      <a:pt x="24198" y="2290"/>
                    </a:cubicBezTo>
                    <a:cubicBezTo>
                      <a:pt x="22770" y="1053"/>
                      <a:pt x="20771" y="-89"/>
                      <a:pt x="18772" y="6"/>
                    </a:cubicBezTo>
                    <a:cubicBezTo>
                      <a:pt x="16773" y="101"/>
                      <a:pt x="14869" y="862"/>
                      <a:pt x="13346" y="2290"/>
                    </a:cubicBezTo>
                    <a:lnTo>
                      <a:pt x="2303" y="12380"/>
                    </a:lnTo>
                    <a:cubicBezTo>
                      <a:pt x="1541" y="13142"/>
                      <a:pt x="970" y="13903"/>
                      <a:pt x="685" y="14950"/>
                    </a:cubicBezTo>
                    <a:cubicBezTo>
                      <a:pt x="209" y="15902"/>
                      <a:pt x="-77" y="16949"/>
                      <a:pt x="18" y="17997"/>
                    </a:cubicBezTo>
                    <a:cubicBezTo>
                      <a:pt x="18" y="19043"/>
                      <a:pt x="209" y="20091"/>
                      <a:pt x="685" y="21043"/>
                    </a:cubicBezTo>
                    <a:cubicBezTo>
                      <a:pt x="970" y="21994"/>
                      <a:pt x="1541" y="22851"/>
                      <a:pt x="2303" y="23613"/>
                    </a:cubicBezTo>
                    <a:cubicBezTo>
                      <a:pt x="3826" y="25040"/>
                      <a:pt x="5825" y="25992"/>
                      <a:pt x="7920" y="25897"/>
                    </a:cubicBezTo>
                    <a:cubicBezTo>
                      <a:pt x="10014" y="25802"/>
                      <a:pt x="12013" y="25040"/>
                      <a:pt x="13536" y="23613"/>
                    </a:cubicBezTo>
                    <a:lnTo>
                      <a:pt x="13536" y="23613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5" name="Google Shape;1265;p18"/>
              <p:cNvSpPr/>
              <p:nvPr/>
            </p:nvSpPr>
            <p:spPr>
              <a:xfrm>
                <a:off x="5215794" y="5463579"/>
                <a:ext cx="16965" cy="30092"/>
              </a:xfrm>
              <a:custGeom>
                <a:avLst/>
                <a:gdLst/>
                <a:ahLst/>
                <a:cxnLst/>
                <a:rect l="l" t="t" r="r" b="b"/>
                <a:pathLst>
                  <a:path w="16965" h="30092" extrusionOk="0">
                    <a:moveTo>
                      <a:pt x="16966" y="22281"/>
                    </a:moveTo>
                    <a:cubicBezTo>
                      <a:pt x="16299" y="17331"/>
                      <a:pt x="15728" y="12381"/>
                      <a:pt x="15062" y="7431"/>
                    </a:cubicBezTo>
                    <a:cubicBezTo>
                      <a:pt x="15062" y="6384"/>
                      <a:pt x="14872" y="5432"/>
                      <a:pt x="14396" y="4576"/>
                    </a:cubicBezTo>
                    <a:cubicBezTo>
                      <a:pt x="14110" y="3624"/>
                      <a:pt x="13539" y="2862"/>
                      <a:pt x="12872" y="2196"/>
                    </a:cubicBezTo>
                    <a:cubicBezTo>
                      <a:pt x="11540" y="863"/>
                      <a:pt x="9445" y="-88"/>
                      <a:pt x="7541" y="7"/>
                    </a:cubicBezTo>
                    <a:cubicBezTo>
                      <a:pt x="5638" y="102"/>
                      <a:pt x="3638" y="768"/>
                      <a:pt x="2210" y="2196"/>
                    </a:cubicBezTo>
                    <a:cubicBezTo>
                      <a:pt x="973" y="3529"/>
                      <a:pt x="-169" y="5528"/>
                      <a:pt x="21" y="7527"/>
                    </a:cubicBezTo>
                    <a:cubicBezTo>
                      <a:pt x="497" y="12476"/>
                      <a:pt x="973" y="17426"/>
                      <a:pt x="1449" y="22376"/>
                    </a:cubicBezTo>
                    <a:cubicBezTo>
                      <a:pt x="1449" y="23423"/>
                      <a:pt x="1639" y="24470"/>
                      <a:pt x="2115" y="25327"/>
                    </a:cubicBezTo>
                    <a:cubicBezTo>
                      <a:pt x="2401" y="26279"/>
                      <a:pt x="2972" y="27136"/>
                      <a:pt x="3734" y="27802"/>
                    </a:cubicBezTo>
                    <a:cubicBezTo>
                      <a:pt x="5066" y="29135"/>
                      <a:pt x="7256" y="30182"/>
                      <a:pt x="9160" y="30087"/>
                    </a:cubicBezTo>
                    <a:cubicBezTo>
                      <a:pt x="11064" y="29992"/>
                      <a:pt x="13253" y="29325"/>
                      <a:pt x="14586" y="27802"/>
                    </a:cubicBezTo>
                    <a:cubicBezTo>
                      <a:pt x="15823" y="26374"/>
                      <a:pt x="17061" y="24375"/>
                      <a:pt x="16871" y="22376"/>
                    </a:cubicBezTo>
                    <a:lnTo>
                      <a:pt x="16871" y="22376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6" name="Google Shape;1266;p18"/>
              <p:cNvSpPr/>
              <p:nvPr/>
            </p:nvSpPr>
            <p:spPr>
              <a:xfrm>
                <a:off x="5147480" y="5337740"/>
                <a:ext cx="26420" cy="41805"/>
              </a:xfrm>
              <a:custGeom>
                <a:avLst/>
                <a:gdLst/>
                <a:ahLst/>
                <a:cxnLst/>
                <a:rect l="l" t="t" r="r" b="b"/>
                <a:pathLst>
                  <a:path w="26420" h="41805" extrusionOk="0">
                    <a:moveTo>
                      <a:pt x="25973" y="36272"/>
                    </a:moveTo>
                    <a:cubicBezTo>
                      <a:pt x="26829" y="30085"/>
                      <a:pt x="26544" y="23707"/>
                      <a:pt x="24354" y="17805"/>
                    </a:cubicBezTo>
                    <a:cubicBezTo>
                      <a:pt x="22165" y="11903"/>
                      <a:pt x="18738" y="6478"/>
                      <a:pt x="13978" y="2385"/>
                    </a:cubicBezTo>
                    <a:cubicBezTo>
                      <a:pt x="12264" y="861"/>
                      <a:pt x="10456" y="100"/>
                      <a:pt x="8171" y="5"/>
                    </a:cubicBezTo>
                    <a:cubicBezTo>
                      <a:pt x="5601" y="-90"/>
                      <a:pt x="3221" y="1242"/>
                      <a:pt x="1697" y="3241"/>
                    </a:cubicBezTo>
                    <a:cubicBezTo>
                      <a:pt x="270" y="5050"/>
                      <a:pt x="-206" y="7049"/>
                      <a:pt x="79" y="9333"/>
                    </a:cubicBezTo>
                    <a:cubicBezTo>
                      <a:pt x="460" y="12094"/>
                      <a:pt x="1888" y="13712"/>
                      <a:pt x="3982" y="15330"/>
                    </a:cubicBezTo>
                    <a:lnTo>
                      <a:pt x="4268" y="15616"/>
                    </a:lnTo>
                    <a:lnTo>
                      <a:pt x="2554" y="14283"/>
                    </a:lnTo>
                    <a:cubicBezTo>
                      <a:pt x="4458" y="15806"/>
                      <a:pt x="6077" y="17520"/>
                      <a:pt x="7600" y="19328"/>
                    </a:cubicBezTo>
                    <a:lnTo>
                      <a:pt x="6362" y="17710"/>
                    </a:lnTo>
                    <a:cubicBezTo>
                      <a:pt x="7885" y="19709"/>
                      <a:pt x="9123" y="21899"/>
                      <a:pt x="10170" y="24183"/>
                    </a:cubicBezTo>
                    <a:lnTo>
                      <a:pt x="9408" y="22279"/>
                    </a:lnTo>
                    <a:cubicBezTo>
                      <a:pt x="10456" y="24754"/>
                      <a:pt x="11122" y="27324"/>
                      <a:pt x="11503" y="29894"/>
                    </a:cubicBezTo>
                    <a:lnTo>
                      <a:pt x="11217" y="27896"/>
                    </a:lnTo>
                    <a:cubicBezTo>
                      <a:pt x="11503" y="29990"/>
                      <a:pt x="11503" y="32084"/>
                      <a:pt x="11312" y="34273"/>
                    </a:cubicBezTo>
                    <a:cubicBezTo>
                      <a:pt x="11122" y="35986"/>
                      <a:pt x="12264" y="38366"/>
                      <a:pt x="13502" y="39604"/>
                    </a:cubicBezTo>
                    <a:cubicBezTo>
                      <a:pt x="14739" y="40841"/>
                      <a:pt x="16167" y="41412"/>
                      <a:pt x="17786" y="41698"/>
                    </a:cubicBezTo>
                    <a:cubicBezTo>
                      <a:pt x="19404" y="41983"/>
                      <a:pt x="21118" y="41698"/>
                      <a:pt x="22545" y="40841"/>
                    </a:cubicBezTo>
                    <a:cubicBezTo>
                      <a:pt x="24069" y="39889"/>
                      <a:pt x="25687" y="38271"/>
                      <a:pt x="25973" y="36367"/>
                    </a:cubicBezTo>
                    <a:lnTo>
                      <a:pt x="25973" y="36367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7" name="Google Shape;1267;p18"/>
              <p:cNvSpPr/>
              <p:nvPr/>
            </p:nvSpPr>
            <p:spPr>
              <a:xfrm>
                <a:off x="5055879" y="5218186"/>
                <a:ext cx="33724" cy="30175"/>
              </a:xfrm>
              <a:custGeom>
                <a:avLst/>
                <a:gdLst/>
                <a:ahLst/>
                <a:cxnLst/>
                <a:rect l="l" t="t" r="r" b="b"/>
                <a:pathLst>
                  <a:path w="33724" h="30175" extrusionOk="0">
                    <a:moveTo>
                      <a:pt x="31135" y="15421"/>
                    </a:moveTo>
                    <a:cubicBezTo>
                      <a:pt x="25613" y="11137"/>
                      <a:pt x="19997" y="6759"/>
                      <a:pt x="14475" y="2475"/>
                    </a:cubicBezTo>
                    <a:cubicBezTo>
                      <a:pt x="13714" y="1618"/>
                      <a:pt x="12762" y="1047"/>
                      <a:pt x="11715" y="762"/>
                    </a:cubicBezTo>
                    <a:cubicBezTo>
                      <a:pt x="10667" y="191"/>
                      <a:pt x="9620" y="0"/>
                      <a:pt x="8478" y="0"/>
                    </a:cubicBezTo>
                    <a:cubicBezTo>
                      <a:pt x="6384" y="0"/>
                      <a:pt x="3908" y="952"/>
                      <a:pt x="2481" y="2475"/>
                    </a:cubicBezTo>
                    <a:cubicBezTo>
                      <a:pt x="1053" y="3998"/>
                      <a:pt x="-90" y="6187"/>
                      <a:pt x="6" y="8472"/>
                    </a:cubicBezTo>
                    <a:cubicBezTo>
                      <a:pt x="6" y="10566"/>
                      <a:pt x="767" y="13136"/>
                      <a:pt x="2481" y="14469"/>
                    </a:cubicBezTo>
                    <a:cubicBezTo>
                      <a:pt x="8002" y="18848"/>
                      <a:pt x="13523" y="23226"/>
                      <a:pt x="19045" y="27605"/>
                    </a:cubicBezTo>
                    <a:cubicBezTo>
                      <a:pt x="19806" y="28462"/>
                      <a:pt x="20758" y="29033"/>
                      <a:pt x="21805" y="29414"/>
                    </a:cubicBezTo>
                    <a:cubicBezTo>
                      <a:pt x="22853" y="29985"/>
                      <a:pt x="23900" y="30175"/>
                      <a:pt x="25137" y="30175"/>
                    </a:cubicBezTo>
                    <a:cubicBezTo>
                      <a:pt x="27232" y="30175"/>
                      <a:pt x="29802" y="29223"/>
                      <a:pt x="31230" y="27700"/>
                    </a:cubicBezTo>
                    <a:cubicBezTo>
                      <a:pt x="32658" y="26177"/>
                      <a:pt x="33895" y="23893"/>
                      <a:pt x="33705" y="21608"/>
                    </a:cubicBezTo>
                    <a:cubicBezTo>
                      <a:pt x="33705" y="19514"/>
                      <a:pt x="32943" y="16849"/>
                      <a:pt x="31230" y="15516"/>
                    </a:cubicBezTo>
                    <a:lnTo>
                      <a:pt x="31230" y="15516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8" name="Google Shape;1268;p18"/>
              <p:cNvSpPr/>
              <p:nvPr/>
            </p:nvSpPr>
            <p:spPr>
              <a:xfrm>
                <a:off x="4965793" y="5133595"/>
                <a:ext cx="20817" cy="18155"/>
              </a:xfrm>
              <a:custGeom>
                <a:avLst/>
                <a:gdLst/>
                <a:ahLst/>
                <a:cxnLst/>
                <a:rect l="l" t="t" r="r" b="b"/>
                <a:pathLst>
                  <a:path w="20817" h="18155" extrusionOk="0">
                    <a:moveTo>
                      <a:pt x="20313" y="15198"/>
                    </a:moveTo>
                    <a:cubicBezTo>
                      <a:pt x="15173" y="10438"/>
                      <a:pt x="10032" y="5583"/>
                      <a:pt x="4891" y="824"/>
                    </a:cubicBezTo>
                    <a:cubicBezTo>
                      <a:pt x="3654" y="-318"/>
                      <a:pt x="1655" y="-318"/>
                      <a:pt x="608" y="1110"/>
                    </a:cubicBezTo>
                    <a:cubicBezTo>
                      <a:pt x="-535" y="2537"/>
                      <a:pt x="37" y="4346"/>
                      <a:pt x="1464" y="5393"/>
                    </a:cubicBezTo>
                    <a:cubicBezTo>
                      <a:pt x="7081" y="9581"/>
                      <a:pt x="12698" y="13675"/>
                      <a:pt x="18314" y="17863"/>
                    </a:cubicBezTo>
                    <a:cubicBezTo>
                      <a:pt x="19837" y="19005"/>
                      <a:pt x="21741" y="16530"/>
                      <a:pt x="20313" y="15198"/>
                    </a:cubicBezTo>
                    <a:lnTo>
                      <a:pt x="20313" y="15198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9" name="Google Shape;1269;p18"/>
              <p:cNvSpPr/>
              <p:nvPr/>
            </p:nvSpPr>
            <p:spPr>
              <a:xfrm>
                <a:off x="4838299" y="5049578"/>
                <a:ext cx="39512" cy="19707"/>
              </a:xfrm>
              <a:custGeom>
                <a:avLst/>
                <a:gdLst/>
                <a:ahLst/>
                <a:cxnLst/>
                <a:rect l="l" t="t" r="r" b="b"/>
                <a:pathLst>
                  <a:path w="39512" h="19707" extrusionOk="0">
                    <a:moveTo>
                      <a:pt x="36713" y="12212"/>
                    </a:moveTo>
                    <a:cubicBezTo>
                      <a:pt x="26337" y="8214"/>
                      <a:pt x="15865" y="4216"/>
                      <a:pt x="5489" y="218"/>
                    </a:cubicBezTo>
                    <a:cubicBezTo>
                      <a:pt x="3299" y="-639"/>
                      <a:pt x="729" y="1170"/>
                      <a:pt x="158" y="3264"/>
                    </a:cubicBezTo>
                    <a:cubicBezTo>
                      <a:pt x="-508" y="5644"/>
                      <a:pt x="1015" y="7833"/>
                      <a:pt x="3204" y="8594"/>
                    </a:cubicBezTo>
                    <a:cubicBezTo>
                      <a:pt x="13676" y="12212"/>
                      <a:pt x="24243" y="15924"/>
                      <a:pt x="34714" y="19541"/>
                    </a:cubicBezTo>
                    <a:cubicBezTo>
                      <a:pt x="36618" y="20208"/>
                      <a:pt x="38903" y="18780"/>
                      <a:pt x="39379" y="16876"/>
                    </a:cubicBezTo>
                    <a:cubicBezTo>
                      <a:pt x="39950" y="14782"/>
                      <a:pt x="38617" y="12973"/>
                      <a:pt x="36713" y="12212"/>
                    </a:cubicBezTo>
                    <a:lnTo>
                      <a:pt x="36713" y="12212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0" name="Google Shape;1270;p18"/>
              <p:cNvSpPr/>
              <p:nvPr/>
            </p:nvSpPr>
            <p:spPr>
              <a:xfrm>
                <a:off x="4696796" y="5024065"/>
                <a:ext cx="24769" cy="11672"/>
              </a:xfrm>
              <a:custGeom>
                <a:avLst/>
                <a:gdLst/>
                <a:ahLst/>
                <a:cxnLst/>
                <a:rect l="l" t="t" r="r" b="b"/>
                <a:pathLst>
                  <a:path w="24769" h="11672" extrusionOk="0">
                    <a:moveTo>
                      <a:pt x="19810" y="30"/>
                    </a:moveTo>
                    <a:cubicBezTo>
                      <a:pt x="14860" y="601"/>
                      <a:pt x="9909" y="1172"/>
                      <a:pt x="4959" y="1743"/>
                    </a:cubicBezTo>
                    <a:cubicBezTo>
                      <a:pt x="3626" y="1933"/>
                      <a:pt x="2389" y="2219"/>
                      <a:pt x="1437" y="3171"/>
                    </a:cubicBezTo>
                    <a:cubicBezTo>
                      <a:pt x="580" y="4027"/>
                      <a:pt x="-86" y="5455"/>
                      <a:pt x="9" y="6693"/>
                    </a:cubicBezTo>
                    <a:cubicBezTo>
                      <a:pt x="104" y="7930"/>
                      <a:pt x="485" y="9358"/>
                      <a:pt x="1437" y="10215"/>
                    </a:cubicBezTo>
                    <a:cubicBezTo>
                      <a:pt x="2389" y="11072"/>
                      <a:pt x="3722" y="11833"/>
                      <a:pt x="4959" y="11643"/>
                    </a:cubicBezTo>
                    <a:cubicBezTo>
                      <a:pt x="9909" y="11072"/>
                      <a:pt x="14860" y="10500"/>
                      <a:pt x="19810" y="9929"/>
                    </a:cubicBezTo>
                    <a:cubicBezTo>
                      <a:pt x="21143" y="9739"/>
                      <a:pt x="22380" y="9453"/>
                      <a:pt x="23332" y="8501"/>
                    </a:cubicBezTo>
                    <a:cubicBezTo>
                      <a:pt x="24189" y="7645"/>
                      <a:pt x="24855" y="6217"/>
                      <a:pt x="24760" y="4979"/>
                    </a:cubicBezTo>
                    <a:cubicBezTo>
                      <a:pt x="24665" y="3742"/>
                      <a:pt x="24284" y="2314"/>
                      <a:pt x="23332" y="1457"/>
                    </a:cubicBezTo>
                    <a:cubicBezTo>
                      <a:pt x="22380" y="601"/>
                      <a:pt x="21047" y="-161"/>
                      <a:pt x="19810" y="30"/>
                    </a:cubicBezTo>
                    <a:lnTo>
                      <a:pt x="19810" y="3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1" name="Google Shape;1271;p18"/>
              <p:cNvSpPr/>
              <p:nvPr/>
            </p:nvSpPr>
            <p:spPr>
              <a:xfrm>
                <a:off x="4570511" y="5024550"/>
                <a:ext cx="36829" cy="22711"/>
              </a:xfrm>
              <a:custGeom>
                <a:avLst/>
                <a:gdLst/>
                <a:ahLst/>
                <a:cxnLst/>
                <a:rect l="l" t="t" r="r" b="b"/>
                <a:pathLst>
                  <a:path w="36829" h="22711" extrusionOk="0">
                    <a:moveTo>
                      <a:pt x="30431" y="210"/>
                    </a:moveTo>
                    <a:cubicBezTo>
                      <a:pt x="21768" y="3827"/>
                      <a:pt x="13106" y="7445"/>
                      <a:pt x="4348" y="11157"/>
                    </a:cubicBezTo>
                    <a:cubicBezTo>
                      <a:pt x="2825" y="11823"/>
                      <a:pt x="1682" y="12490"/>
                      <a:pt x="825" y="13917"/>
                    </a:cubicBezTo>
                    <a:cubicBezTo>
                      <a:pt x="-222" y="15536"/>
                      <a:pt x="-222" y="17535"/>
                      <a:pt x="540" y="19153"/>
                    </a:cubicBezTo>
                    <a:cubicBezTo>
                      <a:pt x="1968" y="22580"/>
                      <a:pt x="5776" y="23532"/>
                      <a:pt x="8917" y="22009"/>
                    </a:cubicBezTo>
                    <a:cubicBezTo>
                      <a:pt x="17390" y="17915"/>
                      <a:pt x="25862" y="13822"/>
                      <a:pt x="34334" y="9634"/>
                    </a:cubicBezTo>
                    <a:cubicBezTo>
                      <a:pt x="36619" y="8492"/>
                      <a:pt x="37381" y="5446"/>
                      <a:pt x="36429" y="3256"/>
                    </a:cubicBezTo>
                    <a:cubicBezTo>
                      <a:pt x="35477" y="1067"/>
                      <a:pt x="32716" y="-742"/>
                      <a:pt x="30336" y="305"/>
                    </a:cubicBezTo>
                    <a:lnTo>
                      <a:pt x="30336" y="305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2" name="Google Shape;1272;p18"/>
              <p:cNvSpPr/>
              <p:nvPr/>
            </p:nvSpPr>
            <p:spPr>
              <a:xfrm>
                <a:off x="4257351" y="4979899"/>
                <a:ext cx="131281" cy="106216"/>
              </a:xfrm>
              <a:custGeom>
                <a:avLst/>
                <a:gdLst/>
                <a:ahLst/>
                <a:cxnLst/>
                <a:rect l="l" t="t" r="r" b="b"/>
                <a:pathLst>
                  <a:path w="131281" h="106216" extrusionOk="0">
                    <a:moveTo>
                      <a:pt x="126639" y="88078"/>
                    </a:moveTo>
                    <a:cubicBezTo>
                      <a:pt x="106553" y="77798"/>
                      <a:pt x="86086" y="69231"/>
                      <a:pt x="68474" y="54762"/>
                    </a:cubicBezTo>
                    <a:cubicBezTo>
                      <a:pt x="50863" y="40293"/>
                      <a:pt x="34870" y="24491"/>
                      <a:pt x="22304" y="5549"/>
                    </a:cubicBezTo>
                    <a:cubicBezTo>
                      <a:pt x="13831" y="-7112"/>
                      <a:pt x="-5779" y="4026"/>
                      <a:pt x="1646" y="17638"/>
                    </a:cubicBezTo>
                    <a:cubicBezTo>
                      <a:pt x="14117" y="40388"/>
                      <a:pt x="31157" y="60663"/>
                      <a:pt x="52196" y="75894"/>
                    </a:cubicBezTo>
                    <a:cubicBezTo>
                      <a:pt x="62191" y="83128"/>
                      <a:pt x="72948" y="89506"/>
                      <a:pt x="84182" y="94646"/>
                    </a:cubicBezTo>
                    <a:cubicBezTo>
                      <a:pt x="89989" y="97311"/>
                      <a:pt x="95891" y="99786"/>
                      <a:pt x="101888" y="101976"/>
                    </a:cubicBezTo>
                    <a:cubicBezTo>
                      <a:pt x="108457" y="104356"/>
                      <a:pt x="114835" y="105403"/>
                      <a:pt x="121784" y="106164"/>
                    </a:cubicBezTo>
                    <a:cubicBezTo>
                      <a:pt x="131399" y="107211"/>
                      <a:pt x="134921" y="92266"/>
                      <a:pt x="126639" y="88078"/>
                    </a:cubicBezTo>
                    <a:lnTo>
                      <a:pt x="126639" y="88078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3" name="Google Shape;1273;p18"/>
              <p:cNvSpPr/>
              <p:nvPr/>
            </p:nvSpPr>
            <p:spPr>
              <a:xfrm>
                <a:off x="4385364" y="4914691"/>
                <a:ext cx="63388" cy="99047"/>
              </a:xfrm>
              <a:custGeom>
                <a:avLst/>
                <a:gdLst/>
                <a:ahLst/>
                <a:cxnLst/>
                <a:rect l="l" t="t" r="r" b="b"/>
                <a:pathLst>
                  <a:path w="63388" h="99047" extrusionOk="0">
                    <a:moveTo>
                      <a:pt x="62027" y="87319"/>
                    </a:moveTo>
                    <a:cubicBezTo>
                      <a:pt x="54125" y="74659"/>
                      <a:pt x="45463" y="62569"/>
                      <a:pt x="38323" y="49433"/>
                    </a:cubicBezTo>
                    <a:cubicBezTo>
                      <a:pt x="36609" y="46292"/>
                      <a:pt x="34896" y="43056"/>
                      <a:pt x="33468" y="39724"/>
                    </a:cubicBezTo>
                    <a:cubicBezTo>
                      <a:pt x="33373" y="39438"/>
                      <a:pt x="32040" y="36583"/>
                      <a:pt x="32611" y="37725"/>
                    </a:cubicBezTo>
                    <a:cubicBezTo>
                      <a:pt x="32992" y="38677"/>
                      <a:pt x="32135" y="36488"/>
                      <a:pt x="32040" y="36297"/>
                    </a:cubicBezTo>
                    <a:cubicBezTo>
                      <a:pt x="31374" y="34489"/>
                      <a:pt x="30707" y="32680"/>
                      <a:pt x="30041" y="30871"/>
                    </a:cubicBezTo>
                    <a:cubicBezTo>
                      <a:pt x="27566" y="23637"/>
                      <a:pt x="25567" y="16212"/>
                      <a:pt x="23948" y="8787"/>
                    </a:cubicBezTo>
                    <a:cubicBezTo>
                      <a:pt x="22616" y="2886"/>
                      <a:pt x="16237" y="-732"/>
                      <a:pt x="10621" y="125"/>
                    </a:cubicBezTo>
                    <a:cubicBezTo>
                      <a:pt x="5004" y="982"/>
                      <a:pt x="-612" y="6027"/>
                      <a:pt x="54" y="12024"/>
                    </a:cubicBezTo>
                    <a:cubicBezTo>
                      <a:pt x="1958" y="29539"/>
                      <a:pt x="7574" y="46292"/>
                      <a:pt x="15952" y="61713"/>
                    </a:cubicBezTo>
                    <a:cubicBezTo>
                      <a:pt x="24329" y="77133"/>
                      <a:pt x="35943" y="90460"/>
                      <a:pt x="51174" y="98171"/>
                    </a:cubicBezTo>
                    <a:cubicBezTo>
                      <a:pt x="57933" y="101597"/>
                      <a:pt x="66691" y="94363"/>
                      <a:pt x="62122" y="87224"/>
                    </a:cubicBezTo>
                    <a:lnTo>
                      <a:pt x="62122" y="8722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4" name="Google Shape;1274;p18"/>
              <p:cNvSpPr/>
              <p:nvPr/>
            </p:nvSpPr>
            <p:spPr>
              <a:xfrm>
                <a:off x="4498516" y="4869659"/>
                <a:ext cx="52192" cy="92226"/>
              </a:xfrm>
              <a:custGeom>
                <a:avLst/>
                <a:gdLst/>
                <a:ahLst/>
                <a:cxnLst/>
                <a:rect l="l" t="t" r="r" b="b"/>
                <a:pathLst>
                  <a:path w="52192" h="92226" extrusionOk="0">
                    <a:moveTo>
                      <a:pt x="51591" y="77332"/>
                    </a:moveTo>
                    <a:cubicBezTo>
                      <a:pt x="43975" y="54962"/>
                      <a:pt x="36360" y="32688"/>
                      <a:pt x="28077" y="10508"/>
                    </a:cubicBezTo>
                    <a:cubicBezTo>
                      <a:pt x="25507" y="3560"/>
                      <a:pt x="18367" y="-1866"/>
                      <a:pt x="10657" y="609"/>
                    </a:cubicBezTo>
                    <a:cubicBezTo>
                      <a:pt x="3993" y="2798"/>
                      <a:pt x="-2195" y="10699"/>
                      <a:pt x="756" y="18028"/>
                    </a:cubicBezTo>
                    <a:cubicBezTo>
                      <a:pt x="9990" y="41064"/>
                      <a:pt x="19891" y="63720"/>
                      <a:pt x="29791" y="86470"/>
                    </a:cubicBezTo>
                    <a:cubicBezTo>
                      <a:pt x="32171" y="91896"/>
                      <a:pt x="39787" y="93419"/>
                      <a:pt x="44737" y="91324"/>
                    </a:cubicBezTo>
                    <a:cubicBezTo>
                      <a:pt x="49877" y="89135"/>
                      <a:pt x="53590" y="82948"/>
                      <a:pt x="51686" y="77236"/>
                    </a:cubicBezTo>
                    <a:lnTo>
                      <a:pt x="51686" y="77236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5" name="Google Shape;1275;p18"/>
              <p:cNvSpPr/>
              <p:nvPr/>
            </p:nvSpPr>
            <p:spPr>
              <a:xfrm>
                <a:off x="4629015" y="4890153"/>
                <a:ext cx="27808" cy="88035"/>
              </a:xfrm>
              <a:custGeom>
                <a:avLst/>
                <a:gdLst/>
                <a:ahLst/>
                <a:cxnLst/>
                <a:rect l="l" t="t" r="r" b="b"/>
                <a:pathLst>
                  <a:path w="27808" h="88035" extrusionOk="0">
                    <a:moveTo>
                      <a:pt x="27807" y="77685"/>
                    </a:moveTo>
                    <a:cubicBezTo>
                      <a:pt x="27331" y="55886"/>
                      <a:pt x="26570" y="33802"/>
                      <a:pt x="24190" y="12099"/>
                    </a:cubicBezTo>
                    <a:cubicBezTo>
                      <a:pt x="23523" y="5816"/>
                      <a:pt x="19144" y="-276"/>
                      <a:pt x="12100" y="10"/>
                    </a:cubicBezTo>
                    <a:cubicBezTo>
                      <a:pt x="5817" y="295"/>
                      <a:pt x="-276" y="5340"/>
                      <a:pt x="10" y="12099"/>
                    </a:cubicBezTo>
                    <a:cubicBezTo>
                      <a:pt x="1057" y="34944"/>
                      <a:pt x="4008" y="57790"/>
                      <a:pt x="7149" y="80445"/>
                    </a:cubicBezTo>
                    <a:cubicBezTo>
                      <a:pt x="7816" y="85585"/>
                      <a:pt x="14099" y="88536"/>
                      <a:pt x="18668" y="87965"/>
                    </a:cubicBezTo>
                    <a:cubicBezTo>
                      <a:pt x="23714" y="87299"/>
                      <a:pt x="27902" y="82920"/>
                      <a:pt x="27807" y="77685"/>
                    </a:cubicBezTo>
                    <a:lnTo>
                      <a:pt x="27807" y="77685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6" name="Google Shape;1276;p18"/>
              <p:cNvSpPr/>
              <p:nvPr/>
            </p:nvSpPr>
            <p:spPr>
              <a:xfrm>
                <a:off x="4728581" y="4889953"/>
                <a:ext cx="33909" cy="76634"/>
              </a:xfrm>
              <a:custGeom>
                <a:avLst/>
                <a:gdLst/>
                <a:ahLst/>
                <a:cxnLst/>
                <a:rect l="l" t="t" r="r" b="b"/>
                <a:pathLst>
                  <a:path w="33909" h="76634" extrusionOk="0">
                    <a:moveTo>
                      <a:pt x="33909" y="68746"/>
                    </a:moveTo>
                    <a:cubicBezTo>
                      <a:pt x="33719" y="48851"/>
                      <a:pt x="30006" y="28957"/>
                      <a:pt x="25722" y="9538"/>
                    </a:cubicBezTo>
                    <a:cubicBezTo>
                      <a:pt x="24009" y="1733"/>
                      <a:pt x="14775" y="-1885"/>
                      <a:pt x="7920" y="971"/>
                    </a:cubicBezTo>
                    <a:cubicBezTo>
                      <a:pt x="305" y="4208"/>
                      <a:pt x="-1885" y="12489"/>
                      <a:pt x="1637" y="19628"/>
                    </a:cubicBezTo>
                    <a:cubicBezTo>
                      <a:pt x="3637" y="23626"/>
                      <a:pt x="5731" y="27719"/>
                      <a:pt x="7254" y="31908"/>
                    </a:cubicBezTo>
                    <a:cubicBezTo>
                      <a:pt x="6492" y="29718"/>
                      <a:pt x="7825" y="33811"/>
                      <a:pt x="7920" y="34192"/>
                    </a:cubicBezTo>
                    <a:cubicBezTo>
                      <a:pt x="8301" y="35239"/>
                      <a:pt x="8587" y="36191"/>
                      <a:pt x="8968" y="37238"/>
                    </a:cubicBezTo>
                    <a:cubicBezTo>
                      <a:pt x="9729" y="39428"/>
                      <a:pt x="10396" y="41617"/>
                      <a:pt x="11062" y="43806"/>
                    </a:cubicBezTo>
                    <a:cubicBezTo>
                      <a:pt x="13727" y="52754"/>
                      <a:pt x="16012" y="61797"/>
                      <a:pt x="18106" y="70840"/>
                    </a:cubicBezTo>
                    <a:cubicBezTo>
                      <a:pt x="20201" y="79883"/>
                      <a:pt x="33909" y="77694"/>
                      <a:pt x="33909" y="68746"/>
                    </a:cubicBezTo>
                    <a:lnTo>
                      <a:pt x="33909" y="68746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7" name="Google Shape;1277;p18"/>
              <p:cNvSpPr/>
              <p:nvPr/>
            </p:nvSpPr>
            <p:spPr>
              <a:xfrm>
                <a:off x="4840141" y="4888879"/>
                <a:ext cx="40467" cy="98333"/>
              </a:xfrm>
              <a:custGeom>
                <a:avLst/>
                <a:gdLst/>
                <a:ahLst/>
                <a:cxnLst/>
                <a:rect l="l" t="t" r="r" b="b"/>
                <a:pathLst>
                  <a:path w="40467" h="98333" extrusionOk="0">
                    <a:moveTo>
                      <a:pt x="17165" y="93903"/>
                    </a:moveTo>
                    <a:cubicBezTo>
                      <a:pt x="18783" y="90285"/>
                      <a:pt x="20497" y="86954"/>
                      <a:pt x="21639" y="83051"/>
                    </a:cubicBezTo>
                    <a:cubicBezTo>
                      <a:pt x="22496" y="80100"/>
                      <a:pt x="23448" y="77149"/>
                      <a:pt x="24305" y="74198"/>
                    </a:cubicBezTo>
                    <a:cubicBezTo>
                      <a:pt x="26304" y="67535"/>
                      <a:pt x="28017" y="60776"/>
                      <a:pt x="29826" y="54018"/>
                    </a:cubicBezTo>
                    <a:cubicBezTo>
                      <a:pt x="33253" y="40787"/>
                      <a:pt x="36680" y="27555"/>
                      <a:pt x="40107" y="14324"/>
                    </a:cubicBezTo>
                    <a:cubicBezTo>
                      <a:pt x="41630" y="8422"/>
                      <a:pt x="38203" y="2140"/>
                      <a:pt x="32206" y="426"/>
                    </a:cubicBezTo>
                    <a:cubicBezTo>
                      <a:pt x="26209" y="-1287"/>
                      <a:pt x="19830" y="2330"/>
                      <a:pt x="18307" y="8327"/>
                    </a:cubicBezTo>
                    <a:cubicBezTo>
                      <a:pt x="14975" y="21558"/>
                      <a:pt x="11548" y="34790"/>
                      <a:pt x="8216" y="48021"/>
                    </a:cubicBezTo>
                    <a:cubicBezTo>
                      <a:pt x="4885" y="61252"/>
                      <a:pt x="1267" y="75245"/>
                      <a:pt x="30" y="89238"/>
                    </a:cubicBezTo>
                    <a:cubicBezTo>
                      <a:pt x="-732" y="97996"/>
                      <a:pt x="13452" y="102089"/>
                      <a:pt x="17070" y="93903"/>
                    </a:cubicBezTo>
                    <a:lnTo>
                      <a:pt x="17070" y="93903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8" name="Google Shape;1278;p18"/>
              <p:cNvSpPr/>
              <p:nvPr/>
            </p:nvSpPr>
            <p:spPr>
              <a:xfrm>
                <a:off x="4937044" y="4933061"/>
                <a:ext cx="62858" cy="75950"/>
              </a:xfrm>
              <a:custGeom>
                <a:avLst/>
                <a:gdLst/>
                <a:ahLst/>
                <a:cxnLst/>
                <a:rect l="l" t="t" r="r" b="b"/>
                <a:pathLst>
                  <a:path w="62858" h="75950" extrusionOk="0">
                    <a:moveTo>
                      <a:pt x="16601" y="73043"/>
                    </a:moveTo>
                    <a:cubicBezTo>
                      <a:pt x="31356" y="55147"/>
                      <a:pt x="45445" y="36680"/>
                      <a:pt x="59820" y="18499"/>
                    </a:cubicBezTo>
                    <a:cubicBezTo>
                      <a:pt x="63818" y="13454"/>
                      <a:pt x="64294" y="6695"/>
                      <a:pt x="58677" y="2317"/>
                    </a:cubicBezTo>
                    <a:cubicBezTo>
                      <a:pt x="53061" y="-2062"/>
                      <a:pt x="46683" y="223"/>
                      <a:pt x="42780" y="5363"/>
                    </a:cubicBezTo>
                    <a:cubicBezTo>
                      <a:pt x="28881" y="23925"/>
                      <a:pt x="14792" y="42392"/>
                      <a:pt x="1369" y="61335"/>
                    </a:cubicBezTo>
                    <a:cubicBezTo>
                      <a:pt x="-1392" y="65237"/>
                      <a:pt x="322" y="71139"/>
                      <a:pt x="3844" y="73899"/>
                    </a:cubicBezTo>
                    <a:cubicBezTo>
                      <a:pt x="7367" y="76660"/>
                      <a:pt x="13554" y="76850"/>
                      <a:pt x="16601" y="73138"/>
                    </a:cubicBezTo>
                    <a:lnTo>
                      <a:pt x="16601" y="73138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9" name="Google Shape;1279;p18"/>
              <p:cNvSpPr/>
              <p:nvPr/>
            </p:nvSpPr>
            <p:spPr>
              <a:xfrm>
                <a:off x="5030155" y="5016487"/>
                <a:ext cx="59370" cy="65482"/>
              </a:xfrm>
              <a:custGeom>
                <a:avLst/>
                <a:gdLst/>
                <a:ahLst/>
                <a:cxnLst/>
                <a:rect l="l" t="t" r="r" b="b"/>
                <a:pathLst>
                  <a:path w="59370" h="65482" extrusionOk="0">
                    <a:moveTo>
                      <a:pt x="2026" y="65482"/>
                    </a:moveTo>
                    <a:cubicBezTo>
                      <a:pt x="4786" y="64721"/>
                      <a:pt x="6976" y="63674"/>
                      <a:pt x="9165" y="61675"/>
                    </a:cubicBezTo>
                    <a:cubicBezTo>
                      <a:pt x="11355" y="59676"/>
                      <a:pt x="13640" y="57582"/>
                      <a:pt x="15829" y="55487"/>
                    </a:cubicBezTo>
                    <a:lnTo>
                      <a:pt x="29633" y="42732"/>
                    </a:lnTo>
                    <a:cubicBezTo>
                      <a:pt x="38676" y="34355"/>
                      <a:pt x="47815" y="26074"/>
                      <a:pt x="56478" y="17316"/>
                    </a:cubicBezTo>
                    <a:cubicBezTo>
                      <a:pt x="60191" y="13509"/>
                      <a:pt x="60476" y="6655"/>
                      <a:pt x="56478" y="2943"/>
                    </a:cubicBezTo>
                    <a:cubicBezTo>
                      <a:pt x="52860" y="-389"/>
                      <a:pt x="45626" y="-1531"/>
                      <a:pt x="42103" y="2943"/>
                    </a:cubicBezTo>
                    <a:cubicBezTo>
                      <a:pt x="34297" y="12938"/>
                      <a:pt x="26872" y="23218"/>
                      <a:pt x="19351" y="33499"/>
                    </a:cubicBezTo>
                    <a:lnTo>
                      <a:pt x="8785" y="48063"/>
                    </a:lnTo>
                    <a:cubicBezTo>
                      <a:pt x="6976" y="50442"/>
                      <a:pt x="5262" y="52917"/>
                      <a:pt x="3454" y="55297"/>
                    </a:cubicBezTo>
                    <a:cubicBezTo>
                      <a:pt x="1550" y="57962"/>
                      <a:pt x="502" y="60342"/>
                      <a:pt x="26" y="63483"/>
                    </a:cubicBezTo>
                    <a:cubicBezTo>
                      <a:pt x="-164" y="64626"/>
                      <a:pt x="693" y="65768"/>
                      <a:pt x="1931" y="65387"/>
                    </a:cubicBezTo>
                    <a:lnTo>
                      <a:pt x="1931" y="65387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0" name="Google Shape;1280;p18"/>
              <p:cNvSpPr/>
              <p:nvPr/>
            </p:nvSpPr>
            <p:spPr>
              <a:xfrm>
                <a:off x="5104658" y="5060104"/>
                <a:ext cx="54286" cy="73281"/>
              </a:xfrm>
              <a:custGeom>
                <a:avLst/>
                <a:gdLst/>
                <a:ahLst/>
                <a:cxnLst/>
                <a:rect l="l" t="t" r="r" b="b"/>
                <a:pathLst>
                  <a:path w="54286" h="73281" extrusionOk="0">
                    <a:moveTo>
                      <a:pt x="15294" y="70698"/>
                    </a:moveTo>
                    <a:cubicBezTo>
                      <a:pt x="18816" y="66319"/>
                      <a:pt x="22434" y="62036"/>
                      <a:pt x="25766" y="57467"/>
                    </a:cubicBezTo>
                    <a:cubicBezTo>
                      <a:pt x="29098" y="52897"/>
                      <a:pt x="31953" y="48804"/>
                      <a:pt x="35000" y="44425"/>
                    </a:cubicBezTo>
                    <a:cubicBezTo>
                      <a:pt x="41092" y="35858"/>
                      <a:pt x="46899" y="27291"/>
                      <a:pt x="52611" y="18534"/>
                    </a:cubicBezTo>
                    <a:cubicBezTo>
                      <a:pt x="56133" y="13108"/>
                      <a:pt x="53849" y="4636"/>
                      <a:pt x="48137" y="1590"/>
                    </a:cubicBezTo>
                    <a:cubicBezTo>
                      <a:pt x="42044" y="-1646"/>
                      <a:pt x="34809" y="162"/>
                      <a:pt x="31192" y="6064"/>
                    </a:cubicBezTo>
                    <a:cubicBezTo>
                      <a:pt x="25766" y="14822"/>
                      <a:pt x="20530" y="23579"/>
                      <a:pt x="15485" y="32527"/>
                    </a:cubicBezTo>
                    <a:cubicBezTo>
                      <a:pt x="13009" y="37001"/>
                      <a:pt x="10439" y="41475"/>
                      <a:pt x="7964" y="45949"/>
                    </a:cubicBezTo>
                    <a:cubicBezTo>
                      <a:pt x="5489" y="50422"/>
                      <a:pt x="3395" y="55182"/>
                      <a:pt x="1110" y="59751"/>
                    </a:cubicBezTo>
                    <a:cubicBezTo>
                      <a:pt x="-889" y="63844"/>
                      <a:pt x="-223" y="68508"/>
                      <a:pt x="3395" y="71364"/>
                    </a:cubicBezTo>
                    <a:cubicBezTo>
                      <a:pt x="6631" y="73839"/>
                      <a:pt x="12438" y="74220"/>
                      <a:pt x="15294" y="70698"/>
                    </a:cubicBezTo>
                    <a:lnTo>
                      <a:pt x="15294" y="70698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1" name="Google Shape;1281;p18"/>
              <p:cNvSpPr/>
              <p:nvPr/>
            </p:nvSpPr>
            <p:spPr>
              <a:xfrm>
                <a:off x="5183848" y="5134340"/>
                <a:ext cx="61841" cy="80913"/>
              </a:xfrm>
              <a:custGeom>
                <a:avLst/>
                <a:gdLst/>
                <a:ahLst/>
                <a:cxnLst/>
                <a:rect l="l" t="t" r="r" b="b"/>
                <a:pathLst>
                  <a:path w="61841" h="80913" extrusionOk="0">
                    <a:moveTo>
                      <a:pt x="21590" y="72900"/>
                    </a:moveTo>
                    <a:cubicBezTo>
                      <a:pt x="22447" y="70234"/>
                      <a:pt x="23399" y="67569"/>
                      <a:pt x="24446" y="64999"/>
                    </a:cubicBezTo>
                    <a:cubicBezTo>
                      <a:pt x="25493" y="62238"/>
                      <a:pt x="23875" y="66236"/>
                      <a:pt x="24541" y="64713"/>
                    </a:cubicBezTo>
                    <a:cubicBezTo>
                      <a:pt x="24827" y="64047"/>
                      <a:pt x="25208" y="63285"/>
                      <a:pt x="25493" y="62619"/>
                    </a:cubicBezTo>
                    <a:cubicBezTo>
                      <a:pt x="26064" y="61382"/>
                      <a:pt x="26636" y="60049"/>
                      <a:pt x="27302" y="58811"/>
                    </a:cubicBezTo>
                    <a:cubicBezTo>
                      <a:pt x="29872" y="53671"/>
                      <a:pt x="32823" y="48721"/>
                      <a:pt x="36155" y="44057"/>
                    </a:cubicBezTo>
                    <a:cubicBezTo>
                      <a:pt x="36917" y="42915"/>
                      <a:pt x="37774" y="41773"/>
                      <a:pt x="38630" y="40630"/>
                    </a:cubicBezTo>
                    <a:cubicBezTo>
                      <a:pt x="39678" y="39298"/>
                      <a:pt x="37393" y="42153"/>
                      <a:pt x="38535" y="40821"/>
                    </a:cubicBezTo>
                    <a:cubicBezTo>
                      <a:pt x="39011" y="40250"/>
                      <a:pt x="39487" y="39583"/>
                      <a:pt x="39963" y="39012"/>
                    </a:cubicBezTo>
                    <a:cubicBezTo>
                      <a:pt x="41772" y="36823"/>
                      <a:pt x="43581" y="34728"/>
                      <a:pt x="45580" y="32729"/>
                    </a:cubicBezTo>
                    <a:cubicBezTo>
                      <a:pt x="49673" y="28446"/>
                      <a:pt x="53957" y="24353"/>
                      <a:pt x="58431" y="20545"/>
                    </a:cubicBezTo>
                    <a:cubicBezTo>
                      <a:pt x="62905" y="16738"/>
                      <a:pt x="62715" y="9218"/>
                      <a:pt x="59383" y="4839"/>
                    </a:cubicBezTo>
                    <a:cubicBezTo>
                      <a:pt x="56051" y="460"/>
                      <a:pt x="48816" y="-1824"/>
                      <a:pt x="43961" y="1793"/>
                    </a:cubicBezTo>
                    <a:cubicBezTo>
                      <a:pt x="38345" y="5981"/>
                      <a:pt x="33109" y="10360"/>
                      <a:pt x="28444" y="15595"/>
                    </a:cubicBezTo>
                    <a:cubicBezTo>
                      <a:pt x="23780" y="20831"/>
                      <a:pt x="19781" y="26066"/>
                      <a:pt x="16164" y="31682"/>
                    </a:cubicBezTo>
                    <a:cubicBezTo>
                      <a:pt x="9120" y="42534"/>
                      <a:pt x="3789" y="54623"/>
                      <a:pt x="361" y="66998"/>
                    </a:cubicBezTo>
                    <a:cubicBezTo>
                      <a:pt x="-1162" y="72519"/>
                      <a:pt x="2265" y="79277"/>
                      <a:pt x="8072" y="80610"/>
                    </a:cubicBezTo>
                    <a:cubicBezTo>
                      <a:pt x="13879" y="81943"/>
                      <a:pt x="19781" y="78801"/>
                      <a:pt x="21685" y="72900"/>
                    </a:cubicBezTo>
                    <a:lnTo>
                      <a:pt x="21685" y="7290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2" name="Google Shape;1282;p18"/>
              <p:cNvSpPr/>
              <p:nvPr/>
            </p:nvSpPr>
            <p:spPr>
              <a:xfrm>
                <a:off x="5230381" y="5209735"/>
                <a:ext cx="75933" cy="51155"/>
              </a:xfrm>
              <a:custGeom>
                <a:avLst/>
                <a:gdLst/>
                <a:ahLst/>
                <a:cxnLst/>
                <a:rect l="l" t="t" r="r" b="b"/>
                <a:pathLst>
                  <a:path w="75933" h="51155" extrusionOk="0">
                    <a:moveTo>
                      <a:pt x="15896" y="49763"/>
                    </a:moveTo>
                    <a:cubicBezTo>
                      <a:pt x="34079" y="40244"/>
                      <a:pt x="52356" y="30916"/>
                      <a:pt x="70349" y="20920"/>
                    </a:cubicBezTo>
                    <a:cubicBezTo>
                      <a:pt x="75489" y="18065"/>
                      <a:pt x="77679" y="10545"/>
                      <a:pt x="74347" y="5500"/>
                    </a:cubicBezTo>
                    <a:cubicBezTo>
                      <a:pt x="70920" y="169"/>
                      <a:pt x="64542" y="-1544"/>
                      <a:pt x="58925" y="1502"/>
                    </a:cubicBezTo>
                    <a:cubicBezTo>
                      <a:pt x="40838" y="11211"/>
                      <a:pt x="23131" y="21492"/>
                      <a:pt x="5234" y="31677"/>
                    </a:cubicBezTo>
                    <a:cubicBezTo>
                      <a:pt x="474" y="34438"/>
                      <a:pt x="-1620" y="41291"/>
                      <a:pt x="1426" y="46051"/>
                    </a:cubicBezTo>
                    <a:cubicBezTo>
                      <a:pt x="4663" y="51000"/>
                      <a:pt x="10565" y="52524"/>
                      <a:pt x="15801" y="49858"/>
                    </a:cubicBezTo>
                    <a:lnTo>
                      <a:pt x="15801" y="49858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3" name="Google Shape;1283;p18"/>
              <p:cNvSpPr/>
              <p:nvPr/>
            </p:nvSpPr>
            <p:spPr>
              <a:xfrm>
                <a:off x="4245690" y="5117987"/>
                <a:ext cx="112590" cy="57113"/>
              </a:xfrm>
              <a:custGeom>
                <a:avLst/>
                <a:gdLst/>
                <a:ahLst/>
                <a:cxnLst/>
                <a:rect l="l" t="t" r="r" b="b"/>
                <a:pathLst>
                  <a:path w="112590" h="57113" extrusionOk="0">
                    <a:moveTo>
                      <a:pt x="106980" y="36232"/>
                    </a:moveTo>
                    <a:cubicBezTo>
                      <a:pt x="92510" y="28617"/>
                      <a:pt x="76898" y="23476"/>
                      <a:pt x="61666" y="17575"/>
                    </a:cubicBezTo>
                    <a:cubicBezTo>
                      <a:pt x="54431" y="14719"/>
                      <a:pt x="47101" y="11959"/>
                      <a:pt x="39866" y="9103"/>
                    </a:cubicBezTo>
                    <a:cubicBezTo>
                      <a:pt x="32632" y="6247"/>
                      <a:pt x="24921" y="2820"/>
                      <a:pt x="17210" y="536"/>
                    </a:cubicBezTo>
                    <a:cubicBezTo>
                      <a:pt x="10641" y="-1463"/>
                      <a:pt x="3597" y="2344"/>
                      <a:pt x="1026" y="8437"/>
                    </a:cubicBezTo>
                    <a:cubicBezTo>
                      <a:pt x="-1354" y="14148"/>
                      <a:pt x="360" y="22810"/>
                      <a:pt x="6643" y="25571"/>
                    </a:cubicBezTo>
                    <a:cubicBezTo>
                      <a:pt x="21684" y="32139"/>
                      <a:pt x="37677" y="36708"/>
                      <a:pt x="53194" y="42134"/>
                    </a:cubicBezTo>
                    <a:cubicBezTo>
                      <a:pt x="68711" y="47559"/>
                      <a:pt x="82990" y="53366"/>
                      <a:pt x="98412" y="56793"/>
                    </a:cubicBezTo>
                    <a:cubicBezTo>
                      <a:pt x="103838" y="58030"/>
                      <a:pt x="109550" y="55651"/>
                      <a:pt x="111740" y="50225"/>
                    </a:cubicBezTo>
                    <a:cubicBezTo>
                      <a:pt x="113739" y="45275"/>
                      <a:pt x="112216" y="38802"/>
                      <a:pt x="107170" y="36137"/>
                    </a:cubicBezTo>
                    <a:lnTo>
                      <a:pt x="107170" y="36137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4" name="Google Shape;1284;p18"/>
              <p:cNvSpPr/>
              <p:nvPr/>
            </p:nvSpPr>
            <p:spPr>
              <a:xfrm>
                <a:off x="4234411" y="5230827"/>
                <a:ext cx="119211" cy="28200"/>
              </a:xfrm>
              <a:custGeom>
                <a:avLst/>
                <a:gdLst/>
                <a:ahLst/>
                <a:cxnLst/>
                <a:rect l="l" t="t" r="r" b="b"/>
                <a:pathLst>
                  <a:path w="119211" h="28200" extrusionOk="0">
                    <a:moveTo>
                      <a:pt x="109977" y="10014"/>
                    </a:moveTo>
                    <a:cubicBezTo>
                      <a:pt x="78848" y="6873"/>
                      <a:pt x="47338" y="4778"/>
                      <a:pt x="16399" y="209"/>
                    </a:cubicBezTo>
                    <a:cubicBezTo>
                      <a:pt x="8688" y="-933"/>
                      <a:pt x="1263" y="2589"/>
                      <a:pt x="121" y="11061"/>
                    </a:cubicBezTo>
                    <a:cubicBezTo>
                      <a:pt x="-927" y="18676"/>
                      <a:pt x="4976" y="26006"/>
                      <a:pt x="12972" y="25815"/>
                    </a:cubicBezTo>
                    <a:cubicBezTo>
                      <a:pt x="45244" y="25340"/>
                      <a:pt x="77705" y="27243"/>
                      <a:pt x="110072" y="28195"/>
                    </a:cubicBezTo>
                    <a:cubicBezTo>
                      <a:pt x="115022" y="28385"/>
                      <a:pt x="119211" y="23911"/>
                      <a:pt x="119211" y="19057"/>
                    </a:cubicBezTo>
                    <a:cubicBezTo>
                      <a:pt x="119211" y="13726"/>
                      <a:pt x="115022" y="10395"/>
                      <a:pt x="110072" y="9919"/>
                    </a:cubicBezTo>
                    <a:lnTo>
                      <a:pt x="110072" y="9919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5" name="Google Shape;1285;p18"/>
              <p:cNvSpPr/>
              <p:nvPr/>
            </p:nvSpPr>
            <p:spPr>
              <a:xfrm>
                <a:off x="4238028" y="5319098"/>
                <a:ext cx="107256" cy="42229"/>
              </a:xfrm>
              <a:custGeom>
                <a:avLst/>
                <a:gdLst/>
                <a:ahLst/>
                <a:cxnLst/>
                <a:rect l="l" t="t" r="r" b="b"/>
                <a:pathLst>
                  <a:path w="107256" h="42229" extrusionOk="0">
                    <a:moveTo>
                      <a:pt x="98744" y="84"/>
                    </a:moveTo>
                    <a:cubicBezTo>
                      <a:pt x="83989" y="2179"/>
                      <a:pt x="69804" y="7414"/>
                      <a:pt x="55239" y="10650"/>
                    </a:cubicBezTo>
                    <a:cubicBezTo>
                      <a:pt x="40674" y="13887"/>
                      <a:pt x="26871" y="15981"/>
                      <a:pt x="12496" y="17218"/>
                    </a:cubicBezTo>
                    <a:cubicBezTo>
                      <a:pt x="4976" y="17885"/>
                      <a:pt x="-926" y="23501"/>
                      <a:pt x="121" y="31497"/>
                    </a:cubicBezTo>
                    <a:cubicBezTo>
                      <a:pt x="1168" y="39493"/>
                      <a:pt x="8403" y="43300"/>
                      <a:pt x="15828" y="41968"/>
                    </a:cubicBezTo>
                    <a:cubicBezTo>
                      <a:pt x="31060" y="39398"/>
                      <a:pt x="46101" y="35781"/>
                      <a:pt x="60856" y="31211"/>
                    </a:cubicBezTo>
                    <a:cubicBezTo>
                      <a:pt x="75611" y="26642"/>
                      <a:pt x="91414" y="21883"/>
                      <a:pt x="103980" y="12745"/>
                    </a:cubicBezTo>
                    <a:cubicBezTo>
                      <a:pt x="110548" y="7985"/>
                      <a:pt x="106455" y="-963"/>
                      <a:pt x="98649" y="84"/>
                    </a:cubicBezTo>
                    <a:lnTo>
                      <a:pt x="98649" y="8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6" name="Google Shape;1286;p18"/>
              <p:cNvSpPr/>
              <p:nvPr/>
            </p:nvSpPr>
            <p:spPr>
              <a:xfrm>
                <a:off x="4256308" y="5421511"/>
                <a:ext cx="85787" cy="25838"/>
              </a:xfrm>
              <a:custGeom>
                <a:avLst/>
                <a:gdLst/>
                <a:ahLst/>
                <a:cxnLst/>
                <a:rect l="l" t="t" r="r" b="b"/>
                <a:pathLst>
                  <a:path w="85787" h="25838" extrusionOk="0">
                    <a:moveTo>
                      <a:pt x="78561" y="761"/>
                    </a:moveTo>
                    <a:cubicBezTo>
                      <a:pt x="56665" y="-95"/>
                      <a:pt x="34866" y="95"/>
                      <a:pt x="12970" y="0"/>
                    </a:cubicBezTo>
                    <a:cubicBezTo>
                      <a:pt x="5069" y="0"/>
                      <a:pt x="-928" y="7139"/>
                      <a:pt x="119" y="14754"/>
                    </a:cubicBezTo>
                    <a:cubicBezTo>
                      <a:pt x="1261" y="23131"/>
                      <a:pt x="8687" y="26844"/>
                      <a:pt x="16398" y="25606"/>
                    </a:cubicBezTo>
                    <a:cubicBezTo>
                      <a:pt x="37817" y="22274"/>
                      <a:pt x="59236" y="19228"/>
                      <a:pt x="80465" y="15135"/>
                    </a:cubicBezTo>
                    <a:cubicBezTo>
                      <a:pt x="83987" y="14469"/>
                      <a:pt x="86272" y="10376"/>
                      <a:pt x="85700" y="7044"/>
                    </a:cubicBezTo>
                    <a:cubicBezTo>
                      <a:pt x="85129" y="3332"/>
                      <a:pt x="82178" y="857"/>
                      <a:pt x="78465" y="666"/>
                    </a:cubicBezTo>
                    <a:lnTo>
                      <a:pt x="78465" y="666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7" name="Google Shape;1287;p18"/>
              <p:cNvSpPr/>
              <p:nvPr/>
            </p:nvSpPr>
            <p:spPr>
              <a:xfrm>
                <a:off x="4260475" y="5504483"/>
                <a:ext cx="107874" cy="30607"/>
              </a:xfrm>
              <a:custGeom>
                <a:avLst/>
                <a:gdLst/>
                <a:ahLst/>
                <a:cxnLst/>
                <a:rect l="l" t="t" r="r" b="b"/>
                <a:pathLst>
                  <a:path w="107874" h="30607" extrusionOk="0">
                    <a:moveTo>
                      <a:pt x="99906" y="319"/>
                    </a:moveTo>
                    <a:cubicBezTo>
                      <a:pt x="86007" y="3841"/>
                      <a:pt x="72204" y="7268"/>
                      <a:pt x="57829" y="8030"/>
                    </a:cubicBezTo>
                    <a:cubicBezTo>
                      <a:pt x="43454" y="8791"/>
                      <a:pt x="29651" y="7935"/>
                      <a:pt x="15847" y="4698"/>
                    </a:cubicBezTo>
                    <a:cubicBezTo>
                      <a:pt x="8422" y="2985"/>
                      <a:pt x="1187" y="7459"/>
                      <a:pt x="140" y="15169"/>
                    </a:cubicBezTo>
                    <a:cubicBezTo>
                      <a:pt x="-1002" y="23260"/>
                      <a:pt x="4995" y="28591"/>
                      <a:pt x="12516" y="29448"/>
                    </a:cubicBezTo>
                    <a:cubicBezTo>
                      <a:pt x="43264" y="33065"/>
                      <a:pt x="78296" y="28496"/>
                      <a:pt x="104856" y="11837"/>
                    </a:cubicBezTo>
                    <a:cubicBezTo>
                      <a:pt x="110949" y="8030"/>
                      <a:pt x="107046" y="-1584"/>
                      <a:pt x="100001" y="224"/>
                    </a:cubicBezTo>
                    <a:lnTo>
                      <a:pt x="100001" y="22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8" name="Google Shape;1288;p18"/>
              <p:cNvSpPr/>
              <p:nvPr/>
            </p:nvSpPr>
            <p:spPr>
              <a:xfrm>
                <a:off x="4298590" y="5594098"/>
                <a:ext cx="103392" cy="46830"/>
              </a:xfrm>
              <a:custGeom>
                <a:avLst/>
                <a:gdLst/>
                <a:ahLst/>
                <a:cxnLst/>
                <a:rect l="l" t="t" r="r" b="b"/>
                <a:pathLst>
                  <a:path w="103392" h="46830" extrusionOk="0">
                    <a:moveTo>
                      <a:pt x="93492" y="279"/>
                    </a:moveTo>
                    <a:cubicBezTo>
                      <a:pt x="86637" y="2849"/>
                      <a:pt x="80545" y="6942"/>
                      <a:pt x="73786" y="9798"/>
                    </a:cubicBezTo>
                    <a:cubicBezTo>
                      <a:pt x="67503" y="12463"/>
                      <a:pt x="60839" y="14557"/>
                      <a:pt x="54271" y="16270"/>
                    </a:cubicBezTo>
                    <a:cubicBezTo>
                      <a:pt x="40562" y="19888"/>
                      <a:pt x="28092" y="20935"/>
                      <a:pt x="13431" y="19983"/>
                    </a:cubicBezTo>
                    <a:cubicBezTo>
                      <a:pt x="6387" y="19507"/>
                      <a:pt x="-277" y="26456"/>
                      <a:pt x="9" y="33404"/>
                    </a:cubicBezTo>
                    <a:cubicBezTo>
                      <a:pt x="294" y="40353"/>
                      <a:pt x="5911" y="47017"/>
                      <a:pt x="13431" y="46826"/>
                    </a:cubicBezTo>
                    <a:cubicBezTo>
                      <a:pt x="29329" y="46350"/>
                      <a:pt x="45322" y="43494"/>
                      <a:pt x="60173" y="38069"/>
                    </a:cubicBezTo>
                    <a:cubicBezTo>
                      <a:pt x="67693" y="35308"/>
                      <a:pt x="74928" y="31977"/>
                      <a:pt x="81782" y="27884"/>
                    </a:cubicBezTo>
                    <a:cubicBezTo>
                      <a:pt x="88637" y="23790"/>
                      <a:pt x="96157" y="19507"/>
                      <a:pt x="101107" y="13605"/>
                    </a:cubicBezTo>
                    <a:cubicBezTo>
                      <a:pt x="103392" y="10844"/>
                      <a:pt x="104249" y="7227"/>
                      <a:pt x="102345" y="3991"/>
                    </a:cubicBezTo>
                    <a:cubicBezTo>
                      <a:pt x="100726" y="1135"/>
                      <a:pt x="96633" y="-864"/>
                      <a:pt x="93396" y="374"/>
                    </a:cubicBezTo>
                    <a:lnTo>
                      <a:pt x="93396" y="37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9" name="Google Shape;1289;p18"/>
              <p:cNvSpPr/>
              <p:nvPr/>
            </p:nvSpPr>
            <p:spPr>
              <a:xfrm>
                <a:off x="4359055" y="5668018"/>
                <a:ext cx="107729" cy="81860"/>
              </a:xfrm>
              <a:custGeom>
                <a:avLst/>
                <a:gdLst/>
                <a:ahLst/>
                <a:cxnLst/>
                <a:rect l="l" t="t" r="r" b="b"/>
                <a:pathLst>
                  <a:path w="107729" h="81860" extrusionOk="0">
                    <a:moveTo>
                      <a:pt x="90525" y="1367"/>
                    </a:moveTo>
                    <a:cubicBezTo>
                      <a:pt x="83004" y="4699"/>
                      <a:pt x="76340" y="9458"/>
                      <a:pt x="69391" y="13932"/>
                    </a:cubicBezTo>
                    <a:cubicBezTo>
                      <a:pt x="62442" y="18406"/>
                      <a:pt x="55302" y="23356"/>
                      <a:pt x="48257" y="28116"/>
                    </a:cubicBezTo>
                    <a:cubicBezTo>
                      <a:pt x="34454" y="37444"/>
                      <a:pt x="20650" y="46868"/>
                      <a:pt x="6847" y="56196"/>
                    </a:cubicBezTo>
                    <a:cubicBezTo>
                      <a:pt x="945" y="60194"/>
                      <a:pt x="-2292" y="68476"/>
                      <a:pt x="1897" y="74949"/>
                    </a:cubicBezTo>
                    <a:cubicBezTo>
                      <a:pt x="5705" y="80755"/>
                      <a:pt x="14367" y="84277"/>
                      <a:pt x="20650" y="79899"/>
                    </a:cubicBezTo>
                    <a:cubicBezTo>
                      <a:pt x="34549" y="70189"/>
                      <a:pt x="48543" y="60480"/>
                      <a:pt x="62442" y="50770"/>
                    </a:cubicBezTo>
                    <a:cubicBezTo>
                      <a:pt x="69200" y="46106"/>
                      <a:pt x="75959" y="41442"/>
                      <a:pt x="82623" y="36587"/>
                    </a:cubicBezTo>
                    <a:cubicBezTo>
                      <a:pt x="90144" y="31161"/>
                      <a:pt x="97855" y="26021"/>
                      <a:pt x="104423" y="19358"/>
                    </a:cubicBezTo>
                    <a:cubicBezTo>
                      <a:pt x="108421" y="15360"/>
                      <a:pt x="108897" y="8697"/>
                      <a:pt x="105280" y="4318"/>
                    </a:cubicBezTo>
                    <a:cubicBezTo>
                      <a:pt x="101472" y="-441"/>
                      <a:pt x="95855" y="-1013"/>
                      <a:pt x="90429" y="1367"/>
                    </a:cubicBezTo>
                    <a:lnTo>
                      <a:pt x="90429" y="1367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0" name="Google Shape;1290;p18"/>
              <p:cNvSpPr/>
              <p:nvPr/>
            </p:nvSpPr>
            <p:spPr>
              <a:xfrm>
                <a:off x="4463157" y="5728440"/>
                <a:ext cx="79758" cy="108229"/>
              </a:xfrm>
              <a:custGeom>
                <a:avLst/>
                <a:gdLst/>
                <a:ahLst/>
                <a:cxnLst/>
                <a:rect l="l" t="t" r="r" b="b"/>
                <a:pathLst>
                  <a:path w="79758" h="108229" extrusionOk="0">
                    <a:moveTo>
                      <a:pt x="62771" y="4437"/>
                    </a:moveTo>
                    <a:cubicBezTo>
                      <a:pt x="54394" y="19382"/>
                      <a:pt x="45921" y="34327"/>
                      <a:pt x="36211" y="48415"/>
                    </a:cubicBezTo>
                    <a:cubicBezTo>
                      <a:pt x="26501" y="62503"/>
                      <a:pt x="15934" y="74401"/>
                      <a:pt x="3749" y="86014"/>
                    </a:cubicBezTo>
                    <a:cubicBezTo>
                      <a:pt x="-1391" y="90869"/>
                      <a:pt x="-1106" y="99532"/>
                      <a:pt x="3749" y="104481"/>
                    </a:cubicBezTo>
                    <a:cubicBezTo>
                      <a:pt x="8604" y="109431"/>
                      <a:pt x="17267" y="109527"/>
                      <a:pt x="22217" y="104481"/>
                    </a:cubicBezTo>
                    <a:cubicBezTo>
                      <a:pt x="47539" y="78590"/>
                      <a:pt x="69911" y="46797"/>
                      <a:pt x="79430" y="11481"/>
                    </a:cubicBezTo>
                    <a:cubicBezTo>
                      <a:pt x="82096" y="1581"/>
                      <a:pt x="67816" y="-4701"/>
                      <a:pt x="62676" y="4437"/>
                    </a:cubicBezTo>
                    <a:lnTo>
                      <a:pt x="62676" y="4437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1" name="Google Shape;1291;p18"/>
              <p:cNvSpPr/>
              <p:nvPr/>
            </p:nvSpPr>
            <p:spPr>
              <a:xfrm>
                <a:off x="4583366" y="5766985"/>
                <a:ext cx="46058" cy="107742"/>
              </a:xfrm>
              <a:custGeom>
                <a:avLst/>
                <a:gdLst/>
                <a:ahLst/>
                <a:cxnLst/>
                <a:rect l="l" t="t" r="r" b="b"/>
                <a:pathLst>
                  <a:path w="46058" h="107742" extrusionOk="0">
                    <a:moveTo>
                      <a:pt x="28333" y="4539"/>
                    </a:moveTo>
                    <a:cubicBezTo>
                      <a:pt x="24430" y="10631"/>
                      <a:pt x="22811" y="18912"/>
                      <a:pt x="20527" y="25766"/>
                    </a:cubicBezTo>
                    <a:cubicBezTo>
                      <a:pt x="18242" y="32620"/>
                      <a:pt x="15672" y="40045"/>
                      <a:pt x="13482" y="47279"/>
                    </a:cubicBezTo>
                    <a:cubicBezTo>
                      <a:pt x="9198" y="61462"/>
                      <a:pt x="4819" y="75550"/>
                      <a:pt x="536" y="89733"/>
                    </a:cubicBezTo>
                    <a:cubicBezTo>
                      <a:pt x="-1654" y="96873"/>
                      <a:pt x="3106" y="105630"/>
                      <a:pt x="10531" y="107344"/>
                    </a:cubicBezTo>
                    <a:cubicBezTo>
                      <a:pt x="17956" y="109057"/>
                      <a:pt x="26334" y="105154"/>
                      <a:pt x="28142" y="97349"/>
                    </a:cubicBezTo>
                    <a:cubicBezTo>
                      <a:pt x="31379" y="82880"/>
                      <a:pt x="34616" y="68411"/>
                      <a:pt x="37852" y="54037"/>
                    </a:cubicBezTo>
                    <a:cubicBezTo>
                      <a:pt x="39471" y="46898"/>
                      <a:pt x="40804" y="39854"/>
                      <a:pt x="42231" y="32620"/>
                    </a:cubicBezTo>
                    <a:cubicBezTo>
                      <a:pt x="42898" y="29002"/>
                      <a:pt x="43564" y="25481"/>
                      <a:pt x="44231" y="21863"/>
                    </a:cubicBezTo>
                    <a:cubicBezTo>
                      <a:pt x="44992" y="17770"/>
                      <a:pt x="46230" y="13487"/>
                      <a:pt x="46039" y="9298"/>
                    </a:cubicBezTo>
                    <a:cubicBezTo>
                      <a:pt x="45563" y="-126"/>
                      <a:pt x="33473" y="-3552"/>
                      <a:pt x="28333" y="4539"/>
                    </a:cubicBezTo>
                    <a:lnTo>
                      <a:pt x="28333" y="4539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2" name="Google Shape;1292;p18"/>
              <p:cNvSpPr/>
              <p:nvPr/>
            </p:nvSpPr>
            <p:spPr>
              <a:xfrm>
                <a:off x="4696234" y="5805914"/>
                <a:ext cx="38409" cy="109761"/>
              </a:xfrm>
              <a:custGeom>
                <a:avLst/>
                <a:gdLst/>
                <a:ahLst/>
                <a:cxnLst/>
                <a:rect l="l" t="t" r="r" b="b"/>
                <a:pathLst>
                  <a:path w="38409" h="109761" extrusionOk="0">
                    <a:moveTo>
                      <a:pt x="19515" y="6731"/>
                    </a:moveTo>
                    <a:cubicBezTo>
                      <a:pt x="12471" y="35003"/>
                      <a:pt x="6568" y="63560"/>
                      <a:pt x="381" y="92117"/>
                    </a:cubicBezTo>
                    <a:cubicBezTo>
                      <a:pt x="-1428" y="100398"/>
                      <a:pt x="3332" y="108489"/>
                      <a:pt x="12090" y="109631"/>
                    </a:cubicBezTo>
                    <a:cubicBezTo>
                      <a:pt x="20848" y="110774"/>
                      <a:pt x="26940" y="104206"/>
                      <a:pt x="27987" y="95829"/>
                    </a:cubicBezTo>
                    <a:cubicBezTo>
                      <a:pt x="31700" y="66987"/>
                      <a:pt x="35603" y="38239"/>
                      <a:pt x="38364" y="9302"/>
                    </a:cubicBezTo>
                    <a:cubicBezTo>
                      <a:pt x="39411" y="-1550"/>
                      <a:pt x="22085" y="-3549"/>
                      <a:pt x="19515" y="6731"/>
                    </a:cubicBezTo>
                    <a:lnTo>
                      <a:pt x="19515" y="673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3" name="Google Shape;1293;p18"/>
              <p:cNvSpPr/>
              <p:nvPr/>
            </p:nvSpPr>
            <p:spPr>
              <a:xfrm>
                <a:off x="4809222" y="5800504"/>
                <a:ext cx="29899" cy="134461"/>
              </a:xfrm>
              <a:custGeom>
                <a:avLst/>
                <a:gdLst/>
                <a:ahLst/>
                <a:cxnLst/>
                <a:rect l="l" t="t" r="r" b="b"/>
                <a:pathLst>
                  <a:path w="29899" h="134461" extrusionOk="0">
                    <a:moveTo>
                      <a:pt x="10766" y="7002"/>
                    </a:moveTo>
                    <a:cubicBezTo>
                      <a:pt x="8006" y="26040"/>
                      <a:pt x="6387" y="45173"/>
                      <a:pt x="4674" y="64402"/>
                    </a:cubicBezTo>
                    <a:cubicBezTo>
                      <a:pt x="2960" y="83630"/>
                      <a:pt x="675" y="102382"/>
                      <a:pt x="9" y="121325"/>
                    </a:cubicBezTo>
                    <a:cubicBezTo>
                      <a:pt x="-276" y="128464"/>
                      <a:pt x="6197" y="134461"/>
                      <a:pt x="13146" y="134461"/>
                    </a:cubicBezTo>
                    <a:cubicBezTo>
                      <a:pt x="20762" y="134461"/>
                      <a:pt x="25712" y="128369"/>
                      <a:pt x="26283" y="121325"/>
                    </a:cubicBezTo>
                    <a:cubicBezTo>
                      <a:pt x="27997" y="102763"/>
                      <a:pt x="27997" y="84011"/>
                      <a:pt x="28663" y="65449"/>
                    </a:cubicBezTo>
                    <a:cubicBezTo>
                      <a:pt x="29330" y="46886"/>
                      <a:pt x="30186" y="28229"/>
                      <a:pt x="29806" y="9572"/>
                    </a:cubicBezTo>
                    <a:cubicBezTo>
                      <a:pt x="29615" y="-899"/>
                      <a:pt x="12385" y="-4230"/>
                      <a:pt x="10766" y="7002"/>
                    </a:cubicBezTo>
                    <a:lnTo>
                      <a:pt x="10766" y="7002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4" name="Google Shape;1294;p18"/>
              <p:cNvSpPr/>
              <p:nvPr/>
            </p:nvSpPr>
            <p:spPr>
              <a:xfrm>
                <a:off x="4921771" y="5801061"/>
                <a:ext cx="45147" cy="132265"/>
              </a:xfrm>
              <a:custGeom>
                <a:avLst/>
                <a:gdLst/>
                <a:ahLst/>
                <a:cxnLst/>
                <a:rect l="l" t="t" r="r" b="b"/>
                <a:pathLst>
                  <a:path w="45147" h="132265" extrusionOk="0">
                    <a:moveTo>
                      <a:pt x="1506" y="18534"/>
                    </a:moveTo>
                    <a:cubicBezTo>
                      <a:pt x="15785" y="47852"/>
                      <a:pt x="20355" y="82596"/>
                      <a:pt x="15024" y="114200"/>
                    </a:cubicBezTo>
                    <a:cubicBezTo>
                      <a:pt x="13786" y="121815"/>
                      <a:pt x="17023" y="129620"/>
                      <a:pt x="25019" y="131809"/>
                    </a:cubicBezTo>
                    <a:cubicBezTo>
                      <a:pt x="31873" y="133713"/>
                      <a:pt x="41298" y="129525"/>
                      <a:pt x="42631" y="121815"/>
                    </a:cubicBezTo>
                    <a:cubicBezTo>
                      <a:pt x="49390" y="81835"/>
                      <a:pt x="42440" y="41570"/>
                      <a:pt x="22925" y="6064"/>
                    </a:cubicBezTo>
                    <a:cubicBezTo>
                      <a:pt x="19688" y="162"/>
                      <a:pt x="11597" y="-1646"/>
                      <a:pt x="5980" y="1590"/>
                    </a:cubicBezTo>
                    <a:cubicBezTo>
                      <a:pt x="-113" y="5207"/>
                      <a:pt x="-1445" y="12537"/>
                      <a:pt x="1506" y="18534"/>
                    </a:cubicBezTo>
                    <a:lnTo>
                      <a:pt x="1506" y="1853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5" name="Google Shape;1295;p18"/>
              <p:cNvSpPr/>
              <p:nvPr/>
            </p:nvSpPr>
            <p:spPr>
              <a:xfrm>
                <a:off x="5024230" y="5784393"/>
                <a:ext cx="50983" cy="102795"/>
              </a:xfrm>
              <a:custGeom>
                <a:avLst/>
                <a:gdLst/>
                <a:ahLst/>
                <a:cxnLst/>
                <a:rect l="l" t="t" r="r" b="b"/>
                <a:pathLst>
                  <a:path w="50983" h="102795" extrusionOk="0">
                    <a:moveTo>
                      <a:pt x="1382" y="13784"/>
                    </a:moveTo>
                    <a:cubicBezTo>
                      <a:pt x="9474" y="24921"/>
                      <a:pt x="15852" y="37200"/>
                      <a:pt x="19850" y="49861"/>
                    </a:cubicBezTo>
                    <a:cubicBezTo>
                      <a:pt x="20897" y="53097"/>
                      <a:pt x="21754" y="56334"/>
                      <a:pt x="22421" y="59570"/>
                    </a:cubicBezTo>
                    <a:cubicBezTo>
                      <a:pt x="22801" y="61284"/>
                      <a:pt x="23182" y="63092"/>
                      <a:pt x="23468" y="64806"/>
                    </a:cubicBezTo>
                    <a:cubicBezTo>
                      <a:pt x="23468" y="65281"/>
                      <a:pt x="24229" y="69756"/>
                      <a:pt x="24039" y="68232"/>
                    </a:cubicBezTo>
                    <a:cubicBezTo>
                      <a:pt x="24896" y="75372"/>
                      <a:pt x="25086" y="82511"/>
                      <a:pt x="24705" y="89650"/>
                    </a:cubicBezTo>
                    <a:cubicBezTo>
                      <a:pt x="24324" y="96789"/>
                      <a:pt x="31083" y="103072"/>
                      <a:pt x="37842" y="102786"/>
                    </a:cubicBezTo>
                    <a:cubicBezTo>
                      <a:pt x="44601" y="102501"/>
                      <a:pt x="51170" y="96980"/>
                      <a:pt x="50979" y="89650"/>
                    </a:cubicBezTo>
                    <a:cubicBezTo>
                      <a:pt x="50313" y="57381"/>
                      <a:pt x="38318" y="25778"/>
                      <a:pt x="15662" y="2647"/>
                    </a:cubicBezTo>
                    <a:cubicBezTo>
                      <a:pt x="12520" y="-590"/>
                      <a:pt x="7189" y="-875"/>
                      <a:pt x="3667" y="1885"/>
                    </a:cubicBezTo>
                    <a:cubicBezTo>
                      <a:pt x="430" y="4455"/>
                      <a:pt x="-1378" y="9976"/>
                      <a:pt x="1287" y="13689"/>
                    </a:cubicBezTo>
                    <a:lnTo>
                      <a:pt x="1287" y="13689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6" name="Google Shape;1296;p18"/>
              <p:cNvSpPr/>
              <p:nvPr/>
            </p:nvSpPr>
            <p:spPr>
              <a:xfrm>
                <a:off x="5142655" y="5740303"/>
                <a:ext cx="77921" cy="100743"/>
              </a:xfrm>
              <a:custGeom>
                <a:avLst/>
                <a:gdLst/>
                <a:ahLst/>
                <a:cxnLst/>
                <a:rect l="l" t="t" r="r" b="b"/>
                <a:pathLst>
                  <a:path w="77921" h="100743" extrusionOk="0">
                    <a:moveTo>
                      <a:pt x="3571" y="21512"/>
                    </a:moveTo>
                    <a:cubicBezTo>
                      <a:pt x="8331" y="27318"/>
                      <a:pt x="13281" y="33030"/>
                      <a:pt x="18041" y="38836"/>
                    </a:cubicBezTo>
                    <a:cubicBezTo>
                      <a:pt x="19279" y="40359"/>
                      <a:pt x="20421" y="41882"/>
                      <a:pt x="21659" y="43310"/>
                    </a:cubicBezTo>
                    <a:cubicBezTo>
                      <a:pt x="20802" y="42168"/>
                      <a:pt x="21278" y="42834"/>
                      <a:pt x="21849" y="43596"/>
                    </a:cubicBezTo>
                    <a:cubicBezTo>
                      <a:pt x="22325" y="44262"/>
                      <a:pt x="22896" y="44928"/>
                      <a:pt x="23372" y="45690"/>
                    </a:cubicBezTo>
                    <a:cubicBezTo>
                      <a:pt x="25657" y="48736"/>
                      <a:pt x="27941" y="51972"/>
                      <a:pt x="30036" y="55113"/>
                    </a:cubicBezTo>
                    <a:cubicBezTo>
                      <a:pt x="34129" y="61110"/>
                      <a:pt x="37937" y="67393"/>
                      <a:pt x="41459" y="73675"/>
                    </a:cubicBezTo>
                    <a:cubicBezTo>
                      <a:pt x="44982" y="79958"/>
                      <a:pt x="48028" y="87859"/>
                      <a:pt x="52407" y="94046"/>
                    </a:cubicBezTo>
                    <a:cubicBezTo>
                      <a:pt x="56405" y="99663"/>
                      <a:pt x="62879" y="102423"/>
                      <a:pt x="69542" y="99663"/>
                    </a:cubicBezTo>
                    <a:cubicBezTo>
                      <a:pt x="76206" y="96902"/>
                      <a:pt x="79157" y="90144"/>
                      <a:pt x="77444" y="83480"/>
                    </a:cubicBezTo>
                    <a:cubicBezTo>
                      <a:pt x="75444" y="75484"/>
                      <a:pt x="70685" y="67583"/>
                      <a:pt x="66591" y="60539"/>
                    </a:cubicBezTo>
                    <a:cubicBezTo>
                      <a:pt x="62498" y="53495"/>
                      <a:pt x="58404" y="47022"/>
                      <a:pt x="53835" y="40550"/>
                    </a:cubicBezTo>
                    <a:cubicBezTo>
                      <a:pt x="44411" y="27223"/>
                      <a:pt x="34129" y="14087"/>
                      <a:pt x="21563" y="3616"/>
                    </a:cubicBezTo>
                    <a:cubicBezTo>
                      <a:pt x="16518" y="-668"/>
                      <a:pt x="8521" y="-1715"/>
                      <a:pt x="3571" y="3616"/>
                    </a:cubicBezTo>
                    <a:cubicBezTo>
                      <a:pt x="-1379" y="8947"/>
                      <a:pt x="-998" y="16086"/>
                      <a:pt x="3571" y="21607"/>
                    </a:cubicBezTo>
                    <a:lnTo>
                      <a:pt x="3571" y="21607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7" name="Google Shape;1297;p18"/>
              <p:cNvSpPr/>
              <p:nvPr/>
            </p:nvSpPr>
            <p:spPr>
              <a:xfrm>
                <a:off x="5219456" y="5674615"/>
                <a:ext cx="104675" cy="77889"/>
              </a:xfrm>
              <a:custGeom>
                <a:avLst/>
                <a:gdLst/>
                <a:ahLst/>
                <a:cxnLst/>
                <a:rect l="l" t="t" r="r" b="b"/>
                <a:pathLst>
                  <a:path w="104675" h="77889" extrusionOk="0">
                    <a:moveTo>
                      <a:pt x="3308" y="18949"/>
                    </a:moveTo>
                    <a:cubicBezTo>
                      <a:pt x="15303" y="31038"/>
                      <a:pt x="28154" y="42366"/>
                      <a:pt x="42148" y="52171"/>
                    </a:cubicBezTo>
                    <a:cubicBezTo>
                      <a:pt x="56142" y="61975"/>
                      <a:pt x="70993" y="71970"/>
                      <a:pt x="87081" y="77301"/>
                    </a:cubicBezTo>
                    <a:cubicBezTo>
                      <a:pt x="93649" y="79490"/>
                      <a:pt x="100979" y="75302"/>
                      <a:pt x="103550" y="69209"/>
                    </a:cubicBezTo>
                    <a:cubicBezTo>
                      <a:pt x="106310" y="62737"/>
                      <a:pt x="103835" y="55502"/>
                      <a:pt x="97838" y="51790"/>
                    </a:cubicBezTo>
                    <a:cubicBezTo>
                      <a:pt x="91269" y="47697"/>
                      <a:pt x="84035" y="44651"/>
                      <a:pt x="77180" y="41033"/>
                    </a:cubicBezTo>
                    <a:cubicBezTo>
                      <a:pt x="70326" y="37416"/>
                      <a:pt x="63187" y="33323"/>
                      <a:pt x="56428" y="29039"/>
                    </a:cubicBezTo>
                    <a:cubicBezTo>
                      <a:pt x="43576" y="20948"/>
                      <a:pt x="30534" y="12381"/>
                      <a:pt x="19015" y="3148"/>
                    </a:cubicBezTo>
                    <a:cubicBezTo>
                      <a:pt x="14351" y="-660"/>
                      <a:pt x="7782" y="-1421"/>
                      <a:pt x="3213" y="3148"/>
                    </a:cubicBezTo>
                    <a:cubicBezTo>
                      <a:pt x="-1071" y="7431"/>
                      <a:pt x="-1071" y="14666"/>
                      <a:pt x="3213" y="18949"/>
                    </a:cubicBezTo>
                    <a:lnTo>
                      <a:pt x="3213" y="18949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8" name="Google Shape;1298;p18"/>
              <p:cNvSpPr/>
              <p:nvPr/>
            </p:nvSpPr>
            <p:spPr>
              <a:xfrm>
                <a:off x="5290743" y="5590229"/>
                <a:ext cx="92201" cy="55408"/>
              </a:xfrm>
              <a:custGeom>
                <a:avLst/>
                <a:gdLst/>
                <a:ahLst/>
                <a:cxnLst/>
                <a:rect l="l" t="t" r="r" b="b"/>
                <a:pathLst>
                  <a:path w="92201" h="55408" extrusionOk="0">
                    <a:moveTo>
                      <a:pt x="3419" y="13856"/>
                    </a:moveTo>
                    <a:cubicBezTo>
                      <a:pt x="14937" y="21091"/>
                      <a:pt x="26932" y="27468"/>
                      <a:pt x="38736" y="34322"/>
                    </a:cubicBezTo>
                    <a:cubicBezTo>
                      <a:pt x="50541" y="41176"/>
                      <a:pt x="62916" y="49552"/>
                      <a:pt x="76149" y="54788"/>
                    </a:cubicBezTo>
                    <a:cubicBezTo>
                      <a:pt x="82051" y="57073"/>
                      <a:pt x="88905" y="52694"/>
                      <a:pt x="91190" y="47458"/>
                    </a:cubicBezTo>
                    <a:cubicBezTo>
                      <a:pt x="93665" y="41652"/>
                      <a:pt x="91475" y="34798"/>
                      <a:pt x="85954" y="31561"/>
                    </a:cubicBezTo>
                    <a:cubicBezTo>
                      <a:pt x="73864" y="24517"/>
                      <a:pt x="59870" y="20234"/>
                      <a:pt x="46733" y="15284"/>
                    </a:cubicBezTo>
                    <a:cubicBezTo>
                      <a:pt x="33596" y="10334"/>
                      <a:pt x="21792" y="5004"/>
                      <a:pt x="9035" y="434"/>
                    </a:cubicBezTo>
                    <a:cubicBezTo>
                      <a:pt x="944" y="-2421"/>
                      <a:pt x="-3435" y="9573"/>
                      <a:pt x="3323" y="13856"/>
                    </a:cubicBezTo>
                    <a:lnTo>
                      <a:pt x="3323" y="13856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9" name="Google Shape;1299;p18"/>
              <p:cNvSpPr/>
              <p:nvPr/>
            </p:nvSpPr>
            <p:spPr>
              <a:xfrm>
                <a:off x="5325229" y="5494168"/>
                <a:ext cx="110774" cy="26656"/>
              </a:xfrm>
              <a:custGeom>
                <a:avLst/>
                <a:gdLst/>
                <a:ahLst/>
                <a:cxnLst/>
                <a:rect l="l" t="t" r="r" b="b"/>
                <a:pathLst>
                  <a:path w="110774" h="26656" extrusionOk="0">
                    <a:moveTo>
                      <a:pt x="5106" y="17964"/>
                    </a:moveTo>
                    <a:cubicBezTo>
                      <a:pt x="19862" y="22533"/>
                      <a:pt x="36236" y="22628"/>
                      <a:pt x="51467" y="23865"/>
                    </a:cubicBezTo>
                    <a:cubicBezTo>
                      <a:pt x="66698" y="25103"/>
                      <a:pt x="82406" y="26912"/>
                      <a:pt x="97732" y="26626"/>
                    </a:cubicBezTo>
                    <a:cubicBezTo>
                      <a:pt x="104777" y="26436"/>
                      <a:pt x="110774" y="20724"/>
                      <a:pt x="110774" y="13585"/>
                    </a:cubicBezTo>
                    <a:cubicBezTo>
                      <a:pt x="110774" y="6065"/>
                      <a:pt x="104777" y="1115"/>
                      <a:pt x="97732" y="544"/>
                    </a:cubicBezTo>
                    <a:cubicBezTo>
                      <a:pt x="82501" y="-598"/>
                      <a:pt x="66698" y="354"/>
                      <a:pt x="51467" y="734"/>
                    </a:cubicBezTo>
                    <a:cubicBezTo>
                      <a:pt x="36236" y="1115"/>
                      <a:pt x="20052" y="449"/>
                      <a:pt x="5106" y="4161"/>
                    </a:cubicBezTo>
                    <a:cubicBezTo>
                      <a:pt x="-1938" y="5970"/>
                      <a:pt x="-1462" y="15870"/>
                      <a:pt x="5106" y="17964"/>
                    </a:cubicBezTo>
                    <a:lnTo>
                      <a:pt x="5106" y="1796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0" name="Google Shape;1300;p18"/>
              <p:cNvSpPr/>
              <p:nvPr/>
            </p:nvSpPr>
            <p:spPr>
              <a:xfrm>
                <a:off x="5320394" y="5389722"/>
                <a:ext cx="96913" cy="38359"/>
              </a:xfrm>
              <a:custGeom>
                <a:avLst/>
                <a:gdLst/>
                <a:ahLst/>
                <a:cxnLst/>
                <a:rect l="l" t="t" r="r" b="b"/>
                <a:pathLst>
                  <a:path w="96913" h="38359" extrusionOk="0">
                    <a:moveTo>
                      <a:pt x="5849" y="35882"/>
                    </a:moveTo>
                    <a:cubicBezTo>
                      <a:pt x="34788" y="41689"/>
                      <a:pt x="64870" y="37215"/>
                      <a:pt x="90764" y="23222"/>
                    </a:cubicBezTo>
                    <a:cubicBezTo>
                      <a:pt x="96476" y="20176"/>
                      <a:pt x="98760" y="11799"/>
                      <a:pt x="95238" y="6279"/>
                    </a:cubicBezTo>
                    <a:cubicBezTo>
                      <a:pt x="91716" y="757"/>
                      <a:pt x="84005" y="-2098"/>
                      <a:pt x="78293" y="1805"/>
                    </a:cubicBezTo>
                    <a:cubicBezTo>
                      <a:pt x="57731" y="16083"/>
                      <a:pt x="33456" y="22461"/>
                      <a:pt x="8038" y="19605"/>
                    </a:cubicBezTo>
                    <a:cubicBezTo>
                      <a:pt x="-1196" y="18558"/>
                      <a:pt x="-3195" y="33979"/>
                      <a:pt x="5849" y="35787"/>
                    </a:cubicBezTo>
                    <a:lnTo>
                      <a:pt x="5849" y="35787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1" name="Google Shape;1301;p18"/>
              <p:cNvSpPr/>
              <p:nvPr/>
            </p:nvSpPr>
            <p:spPr>
              <a:xfrm>
                <a:off x="5279094" y="5296632"/>
                <a:ext cx="114989" cy="65263"/>
              </a:xfrm>
              <a:custGeom>
                <a:avLst/>
                <a:gdLst/>
                <a:ahLst/>
                <a:cxnLst/>
                <a:rect l="l" t="t" r="r" b="b"/>
                <a:pathLst>
                  <a:path w="114989" h="65263" extrusionOk="0">
                    <a:moveTo>
                      <a:pt x="11450" y="64624"/>
                    </a:moveTo>
                    <a:cubicBezTo>
                      <a:pt x="28300" y="58437"/>
                      <a:pt x="44674" y="51298"/>
                      <a:pt x="61143" y="44349"/>
                    </a:cubicBezTo>
                    <a:cubicBezTo>
                      <a:pt x="77612" y="37400"/>
                      <a:pt x="94461" y="31689"/>
                      <a:pt x="109407" y="22645"/>
                    </a:cubicBezTo>
                    <a:cubicBezTo>
                      <a:pt x="120735" y="15792"/>
                      <a:pt x="113405" y="-3817"/>
                      <a:pt x="100078" y="657"/>
                    </a:cubicBezTo>
                    <a:cubicBezTo>
                      <a:pt x="83133" y="6368"/>
                      <a:pt x="67140" y="15697"/>
                      <a:pt x="51147" y="23693"/>
                    </a:cubicBezTo>
                    <a:cubicBezTo>
                      <a:pt x="35154" y="31689"/>
                      <a:pt x="19732" y="39304"/>
                      <a:pt x="4310" y="47966"/>
                    </a:cubicBezTo>
                    <a:cubicBezTo>
                      <a:pt x="-4543" y="52916"/>
                      <a:pt x="1454" y="68337"/>
                      <a:pt x="11355" y="64719"/>
                    </a:cubicBezTo>
                    <a:lnTo>
                      <a:pt x="11355" y="64719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4_1_1_1">
    <p:spTree>
      <p:nvGrpSpPr>
        <p:cNvPr id="1" name="Shape 1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3" name="Google Shape;1303;p19"/>
          <p:cNvGrpSpPr/>
          <p:nvPr/>
        </p:nvGrpSpPr>
        <p:grpSpPr>
          <a:xfrm flipH="1">
            <a:off x="0" y="0"/>
            <a:ext cx="3262836" cy="5143500"/>
            <a:chOff x="5892573" y="0"/>
            <a:chExt cx="3262836" cy="5143500"/>
          </a:xfrm>
        </p:grpSpPr>
        <p:sp>
          <p:nvSpPr>
            <p:cNvPr id="1304" name="Google Shape;1304;p19"/>
            <p:cNvSpPr/>
            <p:nvPr/>
          </p:nvSpPr>
          <p:spPr>
            <a:xfrm>
              <a:off x="7524009" y="0"/>
              <a:ext cx="1631400" cy="5143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19"/>
            <p:cNvSpPr/>
            <p:nvPr/>
          </p:nvSpPr>
          <p:spPr>
            <a:xfrm>
              <a:off x="5892573" y="0"/>
              <a:ext cx="1631400" cy="51435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06" name="Google Shape;1306;p19"/>
          <p:cNvSpPr txBox="1">
            <a:spLocks noGrp="1"/>
          </p:cNvSpPr>
          <p:nvPr>
            <p:ph type="title"/>
          </p:nvPr>
        </p:nvSpPr>
        <p:spPr>
          <a:xfrm>
            <a:off x="4293887" y="1919394"/>
            <a:ext cx="3634500" cy="5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07" name="Google Shape;1307;p19"/>
          <p:cNvSpPr txBox="1">
            <a:spLocks noGrp="1"/>
          </p:cNvSpPr>
          <p:nvPr>
            <p:ph type="subTitle" idx="1"/>
          </p:nvPr>
        </p:nvSpPr>
        <p:spPr>
          <a:xfrm>
            <a:off x="4293887" y="2393412"/>
            <a:ext cx="3634500" cy="83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308" name="Google Shape;1308;p19"/>
          <p:cNvGrpSpPr/>
          <p:nvPr/>
        </p:nvGrpSpPr>
        <p:grpSpPr>
          <a:xfrm>
            <a:off x="-371456" y="458224"/>
            <a:ext cx="9440845" cy="4472680"/>
            <a:chOff x="-371456" y="458224"/>
            <a:chExt cx="9440845" cy="4472680"/>
          </a:xfrm>
        </p:grpSpPr>
        <p:grpSp>
          <p:nvGrpSpPr>
            <p:cNvPr id="1309" name="Google Shape;1309;p19"/>
            <p:cNvGrpSpPr/>
            <p:nvPr/>
          </p:nvGrpSpPr>
          <p:grpSpPr>
            <a:xfrm>
              <a:off x="339017" y="3816968"/>
              <a:ext cx="634415" cy="1113936"/>
              <a:chOff x="3759124" y="3639079"/>
              <a:chExt cx="634415" cy="1113936"/>
            </a:xfrm>
          </p:grpSpPr>
          <p:sp>
            <p:nvSpPr>
              <p:cNvPr id="1310" name="Google Shape;1310;p19"/>
              <p:cNvSpPr/>
              <p:nvPr/>
            </p:nvSpPr>
            <p:spPr>
              <a:xfrm>
                <a:off x="3759124" y="3639079"/>
                <a:ext cx="634415" cy="1113936"/>
              </a:xfrm>
              <a:custGeom>
                <a:avLst/>
                <a:gdLst/>
                <a:ahLst/>
                <a:cxnLst/>
                <a:rect l="l" t="t" r="r" b="b"/>
                <a:pathLst>
                  <a:path w="634415" h="1113936" extrusionOk="0">
                    <a:moveTo>
                      <a:pt x="100239" y="237122"/>
                    </a:moveTo>
                    <a:cubicBezTo>
                      <a:pt x="114708" y="311370"/>
                      <a:pt x="130701" y="385523"/>
                      <a:pt x="147742" y="459200"/>
                    </a:cubicBezTo>
                    <a:cubicBezTo>
                      <a:pt x="164401" y="531354"/>
                      <a:pt x="182774" y="603127"/>
                      <a:pt x="198576" y="675471"/>
                    </a:cubicBezTo>
                    <a:cubicBezTo>
                      <a:pt x="214379" y="747815"/>
                      <a:pt x="227897" y="819207"/>
                      <a:pt x="246936" y="889743"/>
                    </a:cubicBezTo>
                    <a:cubicBezTo>
                      <a:pt x="263119" y="949617"/>
                      <a:pt x="287871" y="1009111"/>
                      <a:pt x="332422" y="1053565"/>
                    </a:cubicBezTo>
                    <a:cubicBezTo>
                      <a:pt x="371738" y="1092878"/>
                      <a:pt x="425715" y="1119722"/>
                      <a:pt x="482357" y="1112868"/>
                    </a:cubicBezTo>
                    <a:cubicBezTo>
                      <a:pt x="533287" y="1106680"/>
                      <a:pt x="580504" y="1076791"/>
                      <a:pt x="608682" y="1034051"/>
                    </a:cubicBezTo>
                    <a:cubicBezTo>
                      <a:pt x="646475" y="976651"/>
                      <a:pt x="633623" y="908210"/>
                      <a:pt x="626008" y="844052"/>
                    </a:cubicBezTo>
                    <a:cubicBezTo>
                      <a:pt x="617440" y="772374"/>
                      <a:pt x="608587" y="700696"/>
                      <a:pt x="598782" y="629113"/>
                    </a:cubicBezTo>
                    <a:cubicBezTo>
                      <a:pt x="576315" y="465387"/>
                      <a:pt x="546614" y="302898"/>
                      <a:pt x="514247" y="140885"/>
                    </a:cubicBezTo>
                    <a:cubicBezTo>
                      <a:pt x="512914" y="134127"/>
                      <a:pt x="505394" y="131366"/>
                      <a:pt x="499397" y="132508"/>
                    </a:cubicBezTo>
                    <a:cubicBezTo>
                      <a:pt x="454750" y="140790"/>
                      <a:pt x="410578" y="153450"/>
                      <a:pt x="366407" y="163826"/>
                    </a:cubicBezTo>
                    <a:cubicBezTo>
                      <a:pt x="322236" y="174202"/>
                      <a:pt x="276066" y="184482"/>
                      <a:pt x="230943" y="194763"/>
                    </a:cubicBezTo>
                    <a:cubicBezTo>
                      <a:pt x="189438" y="204282"/>
                      <a:pt x="146218" y="218274"/>
                      <a:pt x="103380" y="218750"/>
                    </a:cubicBezTo>
                    <a:cubicBezTo>
                      <a:pt x="70633" y="219131"/>
                      <a:pt x="35124" y="205138"/>
                      <a:pt x="27699" y="169633"/>
                    </a:cubicBezTo>
                    <a:cubicBezTo>
                      <a:pt x="19512" y="130509"/>
                      <a:pt x="67015" y="121371"/>
                      <a:pt x="95003" y="114708"/>
                    </a:cubicBezTo>
                    <a:cubicBezTo>
                      <a:pt x="138508" y="104332"/>
                      <a:pt x="181822" y="93766"/>
                      <a:pt x="225327" y="83486"/>
                    </a:cubicBezTo>
                    <a:cubicBezTo>
                      <a:pt x="312050" y="62925"/>
                      <a:pt x="399631" y="44458"/>
                      <a:pt x="487973" y="32179"/>
                    </a:cubicBezTo>
                    <a:cubicBezTo>
                      <a:pt x="510059" y="29132"/>
                      <a:pt x="536333" y="22469"/>
                      <a:pt x="558418" y="27895"/>
                    </a:cubicBezTo>
                    <a:cubicBezTo>
                      <a:pt x="575554" y="32083"/>
                      <a:pt x="584217" y="47504"/>
                      <a:pt x="585835" y="64257"/>
                    </a:cubicBezTo>
                    <a:cubicBezTo>
                      <a:pt x="589928" y="106998"/>
                      <a:pt x="545472" y="128606"/>
                      <a:pt x="508916" y="128225"/>
                    </a:cubicBezTo>
                    <a:cubicBezTo>
                      <a:pt x="498445" y="128130"/>
                      <a:pt x="498445" y="145074"/>
                      <a:pt x="508916" y="144502"/>
                    </a:cubicBezTo>
                    <a:cubicBezTo>
                      <a:pt x="543758" y="142789"/>
                      <a:pt x="584407" y="128796"/>
                      <a:pt x="600590" y="95289"/>
                    </a:cubicBezTo>
                    <a:cubicBezTo>
                      <a:pt x="614965" y="65400"/>
                      <a:pt x="608492" y="24468"/>
                      <a:pt x="577267" y="7810"/>
                    </a:cubicBezTo>
                    <a:cubicBezTo>
                      <a:pt x="556990" y="-3042"/>
                      <a:pt x="533762" y="-186"/>
                      <a:pt x="511867" y="2289"/>
                    </a:cubicBezTo>
                    <a:cubicBezTo>
                      <a:pt x="486164" y="5144"/>
                      <a:pt x="460652" y="8667"/>
                      <a:pt x="435044" y="12570"/>
                    </a:cubicBezTo>
                    <a:cubicBezTo>
                      <a:pt x="383352" y="20470"/>
                      <a:pt x="332042" y="30751"/>
                      <a:pt x="280921" y="42269"/>
                    </a:cubicBezTo>
                    <a:cubicBezTo>
                      <a:pt x="229801" y="53787"/>
                      <a:pt x="178871" y="65971"/>
                      <a:pt x="128322" y="79393"/>
                    </a:cubicBezTo>
                    <a:cubicBezTo>
                      <a:pt x="105379" y="85485"/>
                      <a:pt x="81771" y="90625"/>
                      <a:pt x="59304" y="98526"/>
                    </a:cubicBezTo>
                    <a:cubicBezTo>
                      <a:pt x="41503" y="104713"/>
                      <a:pt x="24082" y="113756"/>
                      <a:pt x="12277" y="128796"/>
                    </a:cubicBezTo>
                    <a:cubicBezTo>
                      <a:pt x="-11427" y="158971"/>
                      <a:pt x="1901" y="200664"/>
                      <a:pt x="29222" y="223605"/>
                    </a:cubicBezTo>
                    <a:cubicBezTo>
                      <a:pt x="64635" y="253399"/>
                      <a:pt x="112805" y="248450"/>
                      <a:pt x="154881" y="238740"/>
                    </a:cubicBezTo>
                    <a:cubicBezTo>
                      <a:pt x="213141" y="225318"/>
                      <a:pt x="271116" y="210850"/>
                      <a:pt x="329281" y="197047"/>
                    </a:cubicBezTo>
                    <a:cubicBezTo>
                      <a:pt x="387446" y="183245"/>
                      <a:pt x="447895" y="172203"/>
                      <a:pt x="505870" y="155830"/>
                    </a:cubicBezTo>
                    <a:lnTo>
                      <a:pt x="491019" y="147453"/>
                    </a:lnTo>
                    <a:cubicBezTo>
                      <a:pt x="529193" y="283479"/>
                      <a:pt x="549851" y="423408"/>
                      <a:pt x="567557" y="563433"/>
                    </a:cubicBezTo>
                    <a:cubicBezTo>
                      <a:pt x="576315" y="632350"/>
                      <a:pt x="583836" y="701458"/>
                      <a:pt x="591451" y="770470"/>
                    </a:cubicBezTo>
                    <a:cubicBezTo>
                      <a:pt x="595164" y="804263"/>
                      <a:pt x="598782" y="838055"/>
                      <a:pt x="602399" y="871847"/>
                    </a:cubicBezTo>
                    <a:cubicBezTo>
                      <a:pt x="606016" y="905640"/>
                      <a:pt x="611443" y="942192"/>
                      <a:pt x="604493" y="976175"/>
                    </a:cubicBezTo>
                    <a:cubicBezTo>
                      <a:pt x="594593" y="1024341"/>
                      <a:pt x="556705" y="1064416"/>
                      <a:pt x="510630" y="1080503"/>
                    </a:cubicBezTo>
                    <a:cubicBezTo>
                      <a:pt x="460176" y="1098113"/>
                      <a:pt x="406961" y="1084025"/>
                      <a:pt x="366788" y="1049852"/>
                    </a:cubicBezTo>
                    <a:cubicBezTo>
                      <a:pt x="321094" y="1010919"/>
                      <a:pt x="295581" y="955234"/>
                      <a:pt x="278732" y="898691"/>
                    </a:cubicBezTo>
                    <a:cubicBezTo>
                      <a:pt x="259407" y="833771"/>
                      <a:pt x="245603" y="767043"/>
                      <a:pt x="229801" y="701172"/>
                    </a:cubicBezTo>
                    <a:cubicBezTo>
                      <a:pt x="192198" y="544870"/>
                      <a:pt x="160212" y="387427"/>
                      <a:pt x="118992" y="231982"/>
                    </a:cubicBezTo>
                    <a:cubicBezTo>
                      <a:pt x="115756" y="219798"/>
                      <a:pt x="97859" y="225033"/>
                      <a:pt x="100239" y="237122"/>
                    </a:cubicBezTo>
                    <a:lnTo>
                      <a:pt x="100239" y="23712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1" name="Google Shape;1311;p19"/>
              <p:cNvSpPr/>
              <p:nvPr/>
            </p:nvSpPr>
            <p:spPr>
              <a:xfrm>
                <a:off x="3955052" y="3900598"/>
                <a:ext cx="365755" cy="749880"/>
              </a:xfrm>
              <a:custGeom>
                <a:avLst/>
                <a:gdLst/>
                <a:ahLst/>
                <a:cxnLst/>
                <a:rect l="l" t="t" r="r" b="b"/>
                <a:pathLst>
                  <a:path w="365755" h="749880" extrusionOk="0">
                    <a:moveTo>
                      <a:pt x="1602" y="102586"/>
                    </a:moveTo>
                    <a:cubicBezTo>
                      <a:pt x="20451" y="208913"/>
                      <a:pt x="45106" y="313812"/>
                      <a:pt x="76616" y="417093"/>
                    </a:cubicBezTo>
                    <a:cubicBezTo>
                      <a:pt x="92229" y="468305"/>
                      <a:pt x="106603" y="519803"/>
                      <a:pt x="122977" y="570825"/>
                    </a:cubicBezTo>
                    <a:cubicBezTo>
                      <a:pt x="137447" y="615849"/>
                      <a:pt x="149727" y="665158"/>
                      <a:pt x="177524" y="704185"/>
                    </a:cubicBezTo>
                    <a:cubicBezTo>
                      <a:pt x="200372" y="736169"/>
                      <a:pt x="238355" y="757968"/>
                      <a:pt x="278242" y="747021"/>
                    </a:cubicBezTo>
                    <a:cubicBezTo>
                      <a:pt x="314797" y="737026"/>
                      <a:pt x="341738" y="705137"/>
                      <a:pt x="354209" y="670488"/>
                    </a:cubicBezTo>
                    <a:cubicBezTo>
                      <a:pt x="370773" y="624702"/>
                      <a:pt x="365918" y="572157"/>
                      <a:pt x="361539" y="524562"/>
                    </a:cubicBezTo>
                    <a:cubicBezTo>
                      <a:pt x="359064" y="497243"/>
                      <a:pt x="355637" y="469923"/>
                      <a:pt x="352495" y="442604"/>
                    </a:cubicBezTo>
                    <a:cubicBezTo>
                      <a:pt x="349354" y="415284"/>
                      <a:pt x="344118" y="388155"/>
                      <a:pt x="340976" y="360741"/>
                    </a:cubicBezTo>
                    <a:cubicBezTo>
                      <a:pt x="334122" y="300771"/>
                      <a:pt x="326887" y="240897"/>
                      <a:pt x="319748" y="180927"/>
                    </a:cubicBezTo>
                    <a:cubicBezTo>
                      <a:pt x="316130" y="150942"/>
                      <a:pt x="312798" y="120862"/>
                      <a:pt x="308515" y="90973"/>
                    </a:cubicBezTo>
                    <a:cubicBezTo>
                      <a:pt x="304707" y="64320"/>
                      <a:pt x="298709" y="37857"/>
                      <a:pt x="285953" y="13869"/>
                    </a:cubicBezTo>
                    <a:cubicBezTo>
                      <a:pt x="284620" y="11394"/>
                      <a:pt x="281479" y="9585"/>
                      <a:pt x="278718" y="9681"/>
                    </a:cubicBezTo>
                    <a:cubicBezTo>
                      <a:pt x="231977" y="12061"/>
                      <a:pt x="186092" y="32717"/>
                      <a:pt x="142207" y="47471"/>
                    </a:cubicBezTo>
                    <a:cubicBezTo>
                      <a:pt x="96132" y="62892"/>
                      <a:pt x="49581" y="78503"/>
                      <a:pt x="4838" y="97541"/>
                    </a:cubicBezTo>
                    <a:lnTo>
                      <a:pt x="14453" y="100111"/>
                    </a:lnTo>
                    <a:cubicBezTo>
                      <a:pt x="555" y="78503"/>
                      <a:pt x="123072" y="37762"/>
                      <a:pt x="139160" y="33097"/>
                    </a:cubicBezTo>
                    <a:cubicBezTo>
                      <a:pt x="161531" y="26625"/>
                      <a:pt x="184379" y="21675"/>
                      <a:pt x="207416" y="18438"/>
                    </a:cubicBezTo>
                    <a:cubicBezTo>
                      <a:pt x="230454" y="15202"/>
                      <a:pt x="257013" y="11299"/>
                      <a:pt x="278432" y="23483"/>
                    </a:cubicBezTo>
                    <a:cubicBezTo>
                      <a:pt x="287286" y="28528"/>
                      <a:pt x="295377" y="14726"/>
                      <a:pt x="286429" y="9776"/>
                    </a:cubicBezTo>
                    <a:cubicBezTo>
                      <a:pt x="261964" y="-3741"/>
                      <a:pt x="234166" y="-505"/>
                      <a:pt x="207607" y="3398"/>
                    </a:cubicBezTo>
                    <a:cubicBezTo>
                      <a:pt x="177620" y="7777"/>
                      <a:pt x="148014" y="14916"/>
                      <a:pt x="119264" y="24626"/>
                    </a:cubicBezTo>
                    <a:cubicBezTo>
                      <a:pt x="90515" y="34335"/>
                      <a:pt x="64050" y="45758"/>
                      <a:pt x="38347" y="60227"/>
                    </a:cubicBezTo>
                    <a:cubicBezTo>
                      <a:pt x="22164" y="69365"/>
                      <a:pt x="-8584" y="83834"/>
                      <a:pt x="2268" y="107155"/>
                    </a:cubicBezTo>
                    <a:cubicBezTo>
                      <a:pt x="3601" y="109916"/>
                      <a:pt x="7409" y="111153"/>
                      <a:pt x="10265" y="110392"/>
                    </a:cubicBezTo>
                    <a:cubicBezTo>
                      <a:pt x="55768" y="98017"/>
                      <a:pt x="100606" y="81739"/>
                      <a:pt x="144872" y="65748"/>
                    </a:cubicBezTo>
                    <a:cubicBezTo>
                      <a:pt x="187615" y="50327"/>
                      <a:pt x="232643" y="28338"/>
                      <a:pt x="278718" y="26529"/>
                    </a:cubicBezTo>
                    <a:lnTo>
                      <a:pt x="271483" y="22341"/>
                    </a:lnTo>
                    <a:cubicBezTo>
                      <a:pt x="282336" y="43187"/>
                      <a:pt x="286905" y="66033"/>
                      <a:pt x="290618" y="89069"/>
                    </a:cubicBezTo>
                    <a:cubicBezTo>
                      <a:pt x="294521" y="113343"/>
                      <a:pt x="298804" y="137616"/>
                      <a:pt x="302803" y="161889"/>
                    </a:cubicBezTo>
                    <a:cubicBezTo>
                      <a:pt x="311180" y="213292"/>
                      <a:pt x="318986" y="264694"/>
                      <a:pt x="325650" y="316287"/>
                    </a:cubicBezTo>
                    <a:cubicBezTo>
                      <a:pt x="332314" y="367880"/>
                      <a:pt x="335741" y="415951"/>
                      <a:pt x="340786" y="465925"/>
                    </a:cubicBezTo>
                    <a:cubicBezTo>
                      <a:pt x="343356" y="491531"/>
                      <a:pt x="345546" y="517233"/>
                      <a:pt x="348687" y="542839"/>
                    </a:cubicBezTo>
                    <a:cubicBezTo>
                      <a:pt x="351543" y="565970"/>
                      <a:pt x="354018" y="589006"/>
                      <a:pt x="352781" y="612327"/>
                    </a:cubicBezTo>
                    <a:cubicBezTo>
                      <a:pt x="350496" y="655067"/>
                      <a:pt x="335074" y="698379"/>
                      <a:pt x="296329" y="721034"/>
                    </a:cubicBezTo>
                    <a:cubicBezTo>
                      <a:pt x="259679" y="742452"/>
                      <a:pt x="218459" y="727507"/>
                      <a:pt x="191423" y="697998"/>
                    </a:cubicBezTo>
                    <a:cubicBezTo>
                      <a:pt x="160675" y="664301"/>
                      <a:pt x="151250" y="613850"/>
                      <a:pt x="138684" y="571300"/>
                    </a:cubicBezTo>
                    <a:cubicBezTo>
                      <a:pt x="124500" y="522944"/>
                      <a:pt x="110316" y="474588"/>
                      <a:pt x="97274" y="425946"/>
                    </a:cubicBezTo>
                    <a:cubicBezTo>
                      <a:pt x="68239" y="317429"/>
                      <a:pt x="42441" y="207866"/>
                      <a:pt x="14644" y="99064"/>
                    </a:cubicBezTo>
                    <a:cubicBezTo>
                      <a:pt x="12454" y="90592"/>
                      <a:pt x="269" y="94305"/>
                      <a:pt x="1697" y="102586"/>
                    </a:cubicBezTo>
                    <a:lnTo>
                      <a:pt x="1697" y="10258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2" name="Google Shape;1312;p19"/>
              <p:cNvSpPr/>
              <p:nvPr/>
            </p:nvSpPr>
            <p:spPr>
              <a:xfrm>
                <a:off x="4210856" y="3962023"/>
                <a:ext cx="100115" cy="34748"/>
              </a:xfrm>
              <a:custGeom>
                <a:avLst/>
                <a:gdLst/>
                <a:ahLst/>
                <a:cxnLst/>
                <a:rect l="l" t="t" r="r" b="b"/>
                <a:pathLst>
                  <a:path w="100115" h="34748" extrusionOk="0">
                    <a:moveTo>
                      <a:pt x="7968" y="34689"/>
                    </a:moveTo>
                    <a:cubicBezTo>
                      <a:pt x="23199" y="32785"/>
                      <a:pt x="38526" y="30786"/>
                      <a:pt x="53567" y="27359"/>
                    </a:cubicBezTo>
                    <a:cubicBezTo>
                      <a:pt x="60992" y="25741"/>
                      <a:pt x="68322" y="23837"/>
                      <a:pt x="75652" y="21838"/>
                    </a:cubicBezTo>
                    <a:cubicBezTo>
                      <a:pt x="82982" y="19839"/>
                      <a:pt x="91550" y="18125"/>
                      <a:pt x="97547" y="13366"/>
                    </a:cubicBezTo>
                    <a:cubicBezTo>
                      <a:pt x="103545" y="8606"/>
                      <a:pt x="97928" y="515"/>
                      <a:pt x="92026" y="39"/>
                    </a:cubicBezTo>
                    <a:cubicBezTo>
                      <a:pt x="88218" y="-246"/>
                      <a:pt x="84030" y="1086"/>
                      <a:pt x="80317" y="2038"/>
                    </a:cubicBezTo>
                    <a:cubicBezTo>
                      <a:pt x="76604" y="2990"/>
                      <a:pt x="72987" y="4037"/>
                      <a:pt x="69274" y="4894"/>
                    </a:cubicBezTo>
                    <a:cubicBezTo>
                      <a:pt x="62420" y="6607"/>
                      <a:pt x="55566" y="8225"/>
                      <a:pt x="48712" y="9749"/>
                    </a:cubicBezTo>
                    <a:cubicBezTo>
                      <a:pt x="34432" y="12890"/>
                      <a:pt x="20248" y="16222"/>
                      <a:pt x="5778" y="18696"/>
                    </a:cubicBezTo>
                    <a:cubicBezTo>
                      <a:pt x="-3170" y="20219"/>
                      <a:pt x="-1171" y="35831"/>
                      <a:pt x="7968" y="34689"/>
                    </a:cubicBezTo>
                    <a:lnTo>
                      <a:pt x="7968" y="34689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3" name="Google Shape;1313;p19"/>
              <p:cNvSpPr/>
              <p:nvPr/>
            </p:nvSpPr>
            <p:spPr>
              <a:xfrm>
                <a:off x="4229146" y="4026223"/>
                <a:ext cx="92474" cy="30963"/>
              </a:xfrm>
              <a:custGeom>
                <a:avLst/>
                <a:gdLst/>
                <a:ahLst/>
                <a:cxnLst/>
                <a:rect l="l" t="t" r="r" b="b"/>
                <a:pathLst>
                  <a:path w="92474" h="30963" extrusionOk="0">
                    <a:moveTo>
                      <a:pt x="7765" y="15227"/>
                    </a:moveTo>
                    <a:cubicBezTo>
                      <a:pt x="4909" y="15227"/>
                      <a:pt x="2720" y="17036"/>
                      <a:pt x="1673" y="18559"/>
                    </a:cubicBezTo>
                    <a:cubicBezTo>
                      <a:pt x="150" y="20748"/>
                      <a:pt x="-898" y="24080"/>
                      <a:pt x="1101" y="27412"/>
                    </a:cubicBezTo>
                    <a:cubicBezTo>
                      <a:pt x="2244" y="29410"/>
                      <a:pt x="4814" y="31219"/>
                      <a:pt x="7289" y="30934"/>
                    </a:cubicBezTo>
                    <a:cubicBezTo>
                      <a:pt x="33849" y="28363"/>
                      <a:pt x="60028" y="22176"/>
                      <a:pt x="86207" y="16750"/>
                    </a:cubicBezTo>
                    <a:cubicBezTo>
                      <a:pt x="90776" y="15798"/>
                      <a:pt x="93347" y="10468"/>
                      <a:pt x="92204" y="6184"/>
                    </a:cubicBezTo>
                    <a:cubicBezTo>
                      <a:pt x="90872" y="1425"/>
                      <a:pt x="86207" y="-669"/>
                      <a:pt x="81638" y="187"/>
                    </a:cubicBezTo>
                    <a:cubicBezTo>
                      <a:pt x="68881" y="2662"/>
                      <a:pt x="56030" y="5042"/>
                      <a:pt x="43273" y="7707"/>
                    </a:cubicBezTo>
                    <a:lnTo>
                      <a:pt x="24520" y="11610"/>
                    </a:lnTo>
                    <a:cubicBezTo>
                      <a:pt x="21473" y="12276"/>
                      <a:pt x="18522" y="12848"/>
                      <a:pt x="15571" y="13704"/>
                    </a:cubicBezTo>
                    <a:cubicBezTo>
                      <a:pt x="14143" y="14180"/>
                      <a:pt x="12620" y="14561"/>
                      <a:pt x="11192" y="15037"/>
                    </a:cubicBezTo>
                    <a:lnTo>
                      <a:pt x="8241" y="15894"/>
                    </a:lnTo>
                    <a:cubicBezTo>
                      <a:pt x="5956" y="16275"/>
                      <a:pt x="6337" y="16655"/>
                      <a:pt x="9288" y="17036"/>
                    </a:cubicBezTo>
                    <a:lnTo>
                      <a:pt x="12049" y="20558"/>
                    </a:lnTo>
                    <a:lnTo>
                      <a:pt x="12049" y="19987"/>
                    </a:lnTo>
                    <a:cubicBezTo>
                      <a:pt x="12049" y="21034"/>
                      <a:pt x="12049" y="21986"/>
                      <a:pt x="12049" y="23033"/>
                    </a:cubicBezTo>
                    <a:lnTo>
                      <a:pt x="10526" y="24842"/>
                    </a:lnTo>
                    <a:cubicBezTo>
                      <a:pt x="15000" y="22176"/>
                      <a:pt x="13096" y="15132"/>
                      <a:pt x="7860" y="15037"/>
                    </a:cubicBezTo>
                    <a:lnTo>
                      <a:pt x="7860" y="1503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4" name="Google Shape;1314;p19"/>
              <p:cNvSpPr/>
              <p:nvPr/>
            </p:nvSpPr>
            <p:spPr>
              <a:xfrm>
                <a:off x="4238149" y="4089512"/>
                <a:ext cx="92259" cy="27722"/>
              </a:xfrm>
              <a:custGeom>
                <a:avLst/>
                <a:gdLst/>
                <a:ahLst/>
                <a:cxnLst/>
                <a:rect l="l" t="t" r="r" b="b"/>
                <a:pathLst>
                  <a:path w="92259" h="27722" extrusionOk="0">
                    <a:moveTo>
                      <a:pt x="8663" y="27709"/>
                    </a:moveTo>
                    <a:cubicBezTo>
                      <a:pt x="22276" y="26948"/>
                      <a:pt x="35889" y="25425"/>
                      <a:pt x="49312" y="23331"/>
                    </a:cubicBezTo>
                    <a:cubicBezTo>
                      <a:pt x="55785" y="22284"/>
                      <a:pt x="62258" y="21141"/>
                      <a:pt x="68637" y="19714"/>
                    </a:cubicBezTo>
                    <a:cubicBezTo>
                      <a:pt x="75396" y="18191"/>
                      <a:pt x="82440" y="16858"/>
                      <a:pt x="88628" y="13907"/>
                    </a:cubicBezTo>
                    <a:cubicBezTo>
                      <a:pt x="95291" y="10766"/>
                      <a:pt x="92055" y="-371"/>
                      <a:pt x="84820" y="10"/>
                    </a:cubicBezTo>
                    <a:cubicBezTo>
                      <a:pt x="78347" y="390"/>
                      <a:pt x="71968" y="2294"/>
                      <a:pt x="65590" y="3436"/>
                    </a:cubicBezTo>
                    <a:cubicBezTo>
                      <a:pt x="59212" y="4578"/>
                      <a:pt x="52644" y="5816"/>
                      <a:pt x="46170" y="6768"/>
                    </a:cubicBezTo>
                    <a:cubicBezTo>
                      <a:pt x="33699" y="8672"/>
                      <a:pt x="21134" y="9909"/>
                      <a:pt x="8568" y="10575"/>
                    </a:cubicBezTo>
                    <a:cubicBezTo>
                      <a:pt x="3903" y="10861"/>
                      <a:pt x="0" y="14383"/>
                      <a:pt x="0" y="19142"/>
                    </a:cubicBezTo>
                    <a:cubicBezTo>
                      <a:pt x="0" y="23616"/>
                      <a:pt x="3903" y="27995"/>
                      <a:pt x="8568" y="27709"/>
                    </a:cubicBezTo>
                    <a:lnTo>
                      <a:pt x="8568" y="27709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5" name="Google Shape;1315;p19"/>
              <p:cNvSpPr/>
              <p:nvPr/>
            </p:nvSpPr>
            <p:spPr>
              <a:xfrm>
                <a:off x="4248949" y="4146720"/>
                <a:ext cx="83791" cy="27362"/>
              </a:xfrm>
              <a:custGeom>
                <a:avLst/>
                <a:gdLst/>
                <a:ahLst/>
                <a:cxnLst/>
                <a:rect l="l" t="t" r="r" b="b"/>
                <a:pathLst>
                  <a:path w="83791" h="27362" extrusionOk="0">
                    <a:moveTo>
                      <a:pt x="7382" y="27234"/>
                    </a:moveTo>
                    <a:cubicBezTo>
                      <a:pt x="30895" y="22665"/>
                      <a:pt x="54409" y="18762"/>
                      <a:pt x="78113" y="15240"/>
                    </a:cubicBezTo>
                    <a:cubicBezTo>
                      <a:pt x="82301" y="14574"/>
                      <a:pt x="84586" y="9339"/>
                      <a:pt x="83539" y="5626"/>
                    </a:cubicBezTo>
                    <a:cubicBezTo>
                      <a:pt x="82301" y="1248"/>
                      <a:pt x="78113" y="-656"/>
                      <a:pt x="73924" y="201"/>
                    </a:cubicBezTo>
                    <a:cubicBezTo>
                      <a:pt x="50506" y="4579"/>
                      <a:pt x="27278" y="9910"/>
                      <a:pt x="4240" y="15812"/>
                    </a:cubicBezTo>
                    <a:cubicBezTo>
                      <a:pt x="-3185" y="17715"/>
                      <a:pt x="-43" y="28662"/>
                      <a:pt x="7382" y="27234"/>
                    </a:cubicBezTo>
                    <a:lnTo>
                      <a:pt x="7382" y="2723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6" name="Google Shape;1316;p19"/>
              <p:cNvSpPr/>
              <p:nvPr/>
            </p:nvSpPr>
            <p:spPr>
              <a:xfrm>
                <a:off x="4261487" y="4209923"/>
                <a:ext cx="85757" cy="22774"/>
              </a:xfrm>
              <a:custGeom>
                <a:avLst/>
                <a:gdLst/>
                <a:ahLst/>
                <a:cxnLst/>
                <a:rect l="l" t="t" r="r" b="b"/>
                <a:pathLst>
                  <a:path w="85757" h="22774" extrusionOk="0">
                    <a:moveTo>
                      <a:pt x="7410" y="22764"/>
                    </a:moveTo>
                    <a:cubicBezTo>
                      <a:pt x="13313" y="22764"/>
                      <a:pt x="19310" y="22859"/>
                      <a:pt x="25307" y="22478"/>
                    </a:cubicBezTo>
                    <a:cubicBezTo>
                      <a:pt x="31305" y="22097"/>
                      <a:pt x="36731" y="21431"/>
                      <a:pt x="42443" y="20955"/>
                    </a:cubicBezTo>
                    <a:cubicBezTo>
                      <a:pt x="54152" y="19908"/>
                      <a:pt x="65861" y="18100"/>
                      <a:pt x="77475" y="16576"/>
                    </a:cubicBezTo>
                    <a:cubicBezTo>
                      <a:pt x="81854" y="16005"/>
                      <a:pt x="85757" y="13245"/>
                      <a:pt x="85757" y="8295"/>
                    </a:cubicBezTo>
                    <a:cubicBezTo>
                      <a:pt x="85757" y="4011"/>
                      <a:pt x="81949" y="-272"/>
                      <a:pt x="77475" y="14"/>
                    </a:cubicBezTo>
                    <a:cubicBezTo>
                      <a:pt x="65575" y="775"/>
                      <a:pt x="53581" y="1251"/>
                      <a:pt x="41776" y="2584"/>
                    </a:cubicBezTo>
                    <a:cubicBezTo>
                      <a:pt x="29972" y="3916"/>
                      <a:pt x="17501" y="5534"/>
                      <a:pt x="5411" y="7819"/>
                    </a:cubicBezTo>
                    <a:cubicBezTo>
                      <a:pt x="-3061" y="9437"/>
                      <a:pt x="-967" y="22859"/>
                      <a:pt x="7410" y="22764"/>
                    </a:cubicBezTo>
                    <a:lnTo>
                      <a:pt x="7410" y="2276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7" name="Google Shape;1317;p19"/>
              <p:cNvSpPr/>
              <p:nvPr/>
            </p:nvSpPr>
            <p:spPr>
              <a:xfrm>
                <a:off x="4265077" y="4284033"/>
                <a:ext cx="83572" cy="24996"/>
              </a:xfrm>
              <a:custGeom>
                <a:avLst/>
                <a:gdLst/>
                <a:ahLst/>
                <a:cxnLst/>
                <a:rect l="l" t="t" r="r" b="b"/>
                <a:pathLst>
                  <a:path w="83572" h="24996" extrusionOk="0">
                    <a:moveTo>
                      <a:pt x="5819" y="24996"/>
                    </a:moveTo>
                    <a:cubicBezTo>
                      <a:pt x="30190" y="24711"/>
                      <a:pt x="54274" y="21665"/>
                      <a:pt x="77883" y="15858"/>
                    </a:cubicBezTo>
                    <a:cubicBezTo>
                      <a:pt x="87879" y="13383"/>
                      <a:pt x="83595" y="-2514"/>
                      <a:pt x="73599" y="342"/>
                    </a:cubicBezTo>
                    <a:cubicBezTo>
                      <a:pt x="51514" y="6720"/>
                      <a:pt x="28666" y="11003"/>
                      <a:pt x="5819" y="12907"/>
                    </a:cubicBezTo>
                    <a:cubicBezTo>
                      <a:pt x="-1796" y="13573"/>
                      <a:pt x="-2082" y="25091"/>
                      <a:pt x="5819" y="24996"/>
                    </a:cubicBezTo>
                    <a:lnTo>
                      <a:pt x="5819" y="2499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8" name="Google Shape;1318;p19"/>
              <p:cNvSpPr/>
              <p:nvPr/>
            </p:nvSpPr>
            <p:spPr>
              <a:xfrm>
                <a:off x="4278441" y="4342739"/>
                <a:ext cx="86356" cy="30923"/>
              </a:xfrm>
              <a:custGeom>
                <a:avLst/>
                <a:gdLst/>
                <a:ahLst/>
                <a:cxnLst/>
                <a:rect l="l" t="t" r="r" b="b"/>
                <a:pathLst>
                  <a:path w="86356" h="30923" extrusionOk="0">
                    <a:moveTo>
                      <a:pt x="6449" y="30923"/>
                    </a:moveTo>
                    <a:cubicBezTo>
                      <a:pt x="19206" y="30162"/>
                      <a:pt x="31676" y="27497"/>
                      <a:pt x="44147" y="24546"/>
                    </a:cubicBezTo>
                    <a:cubicBezTo>
                      <a:pt x="56618" y="21595"/>
                      <a:pt x="68517" y="18739"/>
                      <a:pt x="80703" y="15503"/>
                    </a:cubicBezTo>
                    <a:cubicBezTo>
                      <a:pt x="90603" y="12933"/>
                      <a:pt x="86414" y="-2202"/>
                      <a:pt x="76514" y="272"/>
                    </a:cubicBezTo>
                    <a:cubicBezTo>
                      <a:pt x="64519" y="3223"/>
                      <a:pt x="52524" y="5984"/>
                      <a:pt x="40530" y="8554"/>
                    </a:cubicBezTo>
                    <a:cubicBezTo>
                      <a:pt x="28535" y="11124"/>
                      <a:pt x="16350" y="13504"/>
                      <a:pt x="4736" y="17502"/>
                    </a:cubicBezTo>
                    <a:cubicBezTo>
                      <a:pt x="-2118" y="19881"/>
                      <a:pt x="-1547" y="31304"/>
                      <a:pt x="6545" y="30829"/>
                    </a:cubicBezTo>
                    <a:lnTo>
                      <a:pt x="6545" y="30829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9" name="Google Shape;1319;p19"/>
              <p:cNvSpPr/>
              <p:nvPr/>
            </p:nvSpPr>
            <p:spPr>
              <a:xfrm>
                <a:off x="4287565" y="4414088"/>
                <a:ext cx="80642" cy="24412"/>
              </a:xfrm>
              <a:custGeom>
                <a:avLst/>
                <a:gdLst/>
                <a:ahLst/>
                <a:cxnLst/>
                <a:rect l="l" t="t" r="r" b="b"/>
                <a:pathLst>
                  <a:path w="80642" h="24412" extrusionOk="0">
                    <a:moveTo>
                      <a:pt x="11891" y="24208"/>
                    </a:moveTo>
                    <a:cubicBezTo>
                      <a:pt x="33024" y="20401"/>
                      <a:pt x="54253" y="17450"/>
                      <a:pt x="75482" y="14309"/>
                    </a:cubicBezTo>
                    <a:cubicBezTo>
                      <a:pt x="83478" y="13166"/>
                      <a:pt x="81669" y="-731"/>
                      <a:pt x="73578" y="30"/>
                    </a:cubicBezTo>
                    <a:cubicBezTo>
                      <a:pt x="52159" y="2029"/>
                      <a:pt x="30835" y="4219"/>
                      <a:pt x="9415" y="5551"/>
                    </a:cubicBezTo>
                    <a:cubicBezTo>
                      <a:pt x="3704" y="5932"/>
                      <a:pt x="-675" y="10406"/>
                      <a:pt x="86" y="16308"/>
                    </a:cubicBezTo>
                    <a:cubicBezTo>
                      <a:pt x="848" y="22210"/>
                      <a:pt x="6274" y="25256"/>
                      <a:pt x="11891" y="24208"/>
                    </a:cubicBezTo>
                    <a:lnTo>
                      <a:pt x="11891" y="2420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0" name="Google Shape;1320;p19"/>
              <p:cNvSpPr/>
              <p:nvPr/>
            </p:nvSpPr>
            <p:spPr>
              <a:xfrm>
                <a:off x="4039498" y="4041641"/>
                <a:ext cx="34948" cy="36172"/>
              </a:xfrm>
              <a:custGeom>
                <a:avLst/>
                <a:gdLst/>
                <a:ahLst/>
                <a:cxnLst/>
                <a:rect l="l" t="t" r="r" b="b"/>
                <a:pathLst>
                  <a:path w="34948" h="36172" extrusionOk="0">
                    <a:moveTo>
                      <a:pt x="17492" y="36172"/>
                    </a:moveTo>
                    <a:cubicBezTo>
                      <a:pt x="40720" y="36172"/>
                      <a:pt x="40815" y="0"/>
                      <a:pt x="17492" y="0"/>
                    </a:cubicBezTo>
                    <a:cubicBezTo>
                      <a:pt x="-5831" y="0"/>
                      <a:pt x="-5831" y="36172"/>
                      <a:pt x="17492" y="36172"/>
                    </a:cubicBezTo>
                    <a:lnTo>
                      <a:pt x="17492" y="3617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1" name="Google Shape;1321;p19"/>
              <p:cNvSpPr/>
              <p:nvPr/>
            </p:nvSpPr>
            <p:spPr>
              <a:xfrm>
                <a:off x="4107754" y="4103133"/>
                <a:ext cx="20705" cy="21417"/>
              </a:xfrm>
              <a:custGeom>
                <a:avLst/>
                <a:gdLst/>
                <a:ahLst/>
                <a:cxnLst/>
                <a:rect l="l" t="t" r="r" b="b"/>
                <a:pathLst>
                  <a:path w="20705" h="21417" extrusionOk="0">
                    <a:moveTo>
                      <a:pt x="10353" y="21418"/>
                    </a:moveTo>
                    <a:cubicBezTo>
                      <a:pt x="24156" y="21418"/>
                      <a:pt x="24156" y="0"/>
                      <a:pt x="10353" y="0"/>
                    </a:cubicBezTo>
                    <a:cubicBezTo>
                      <a:pt x="-3451" y="0"/>
                      <a:pt x="-3451" y="21418"/>
                      <a:pt x="10353" y="21418"/>
                    </a:cubicBezTo>
                    <a:lnTo>
                      <a:pt x="10353" y="2141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2" name="Google Shape;1322;p19"/>
              <p:cNvSpPr/>
              <p:nvPr/>
            </p:nvSpPr>
            <p:spPr>
              <a:xfrm>
                <a:off x="4084883" y="4179000"/>
                <a:ext cx="14850" cy="15420"/>
              </a:xfrm>
              <a:custGeom>
                <a:avLst/>
                <a:gdLst/>
                <a:ahLst/>
                <a:cxnLst/>
                <a:rect l="l" t="t" r="r" b="b"/>
                <a:pathLst>
                  <a:path w="14850" h="15420" extrusionOk="0">
                    <a:moveTo>
                      <a:pt x="7425" y="15421"/>
                    </a:moveTo>
                    <a:cubicBezTo>
                      <a:pt x="17326" y="15421"/>
                      <a:pt x="17326" y="0"/>
                      <a:pt x="7425" y="0"/>
                    </a:cubicBezTo>
                    <a:cubicBezTo>
                      <a:pt x="-2475" y="0"/>
                      <a:pt x="-2475" y="15421"/>
                      <a:pt x="7425" y="15421"/>
                    </a:cubicBezTo>
                    <a:lnTo>
                      <a:pt x="7425" y="1542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3" name="Google Shape;1323;p19"/>
              <p:cNvSpPr/>
              <p:nvPr/>
            </p:nvSpPr>
            <p:spPr>
              <a:xfrm>
                <a:off x="4161230" y="4222501"/>
                <a:ext cx="12530" cy="12945"/>
              </a:xfrm>
              <a:custGeom>
                <a:avLst/>
                <a:gdLst/>
                <a:ahLst/>
                <a:cxnLst/>
                <a:rect l="l" t="t" r="r" b="b"/>
                <a:pathLst>
                  <a:path w="12530" h="12945" extrusionOk="0">
                    <a:moveTo>
                      <a:pt x="6283" y="12946"/>
                    </a:moveTo>
                    <a:cubicBezTo>
                      <a:pt x="14565" y="12946"/>
                      <a:pt x="14660" y="0"/>
                      <a:pt x="6283" y="0"/>
                    </a:cubicBezTo>
                    <a:cubicBezTo>
                      <a:pt x="-2094" y="0"/>
                      <a:pt x="-2094" y="12946"/>
                      <a:pt x="6283" y="12946"/>
                    </a:cubicBezTo>
                    <a:lnTo>
                      <a:pt x="6283" y="1294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4" name="Google Shape;1324;p19"/>
              <p:cNvSpPr/>
              <p:nvPr/>
            </p:nvSpPr>
            <p:spPr>
              <a:xfrm>
                <a:off x="4144381" y="4301794"/>
                <a:ext cx="27416" cy="28366"/>
              </a:xfrm>
              <a:custGeom>
                <a:avLst/>
                <a:gdLst/>
                <a:ahLst/>
                <a:cxnLst/>
                <a:rect l="l" t="t" r="r" b="b"/>
                <a:pathLst>
                  <a:path w="27416" h="28366" extrusionOk="0">
                    <a:moveTo>
                      <a:pt x="13708" y="28367"/>
                    </a:moveTo>
                    <a:cubicBezTo>
                      <a:pt x="31986" y="28367"/>
                      <a:pt x="31986" y="0"/>
                      <a:pt x="13708" y="0"/>
                    </a:cubicBezTo>
                    <a:cubicBezTo>
                      <a:pt x="-4569" y="0"/>
                      <a:pt x="-4569" y="28367"/>
                      <a:pt x="13708" y="28367"/>
                    </a:cubicBezTo>
                    <a:lnTo>
                      <a:pt x="13708" y="2836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5" name="Google Shape;1325;p19"/>
              <p:cNvSpPr/>
              <p:nvPr/>
            </p:nvSpPr>
            <p:spPr>
              <a:xfrm>
                <a:off x="4187504" y="4357290"/>
                <a:ext cx="18486" cy="16467"/>
              </a:xfrm>
              <a:custGeom>
                <a:avLst/>
                <a:gdLst/>
                <a:ahLst/>
                <a:cxnLst/>
                <a:rect l="l" t="t" r="r" b="b"/>
                <a:pathLst>
                  <a:path w="18486" h="16467" extrusionOk="0">
                    <a:moveTo>
                      <a:pt x="10376" y="15992"/>
                    </a:moveTo>
                    <a:lnTo>
                      <a:pt x="12661" y="15706"/>
                    </a:lnTo>
                    <a:lnTo>
                      <a:pt x="14565" y="14945"/>
                    </a:lnTo>
                    <a:cubicBezTo>
                      <a:pt x="15517" y="14469"/>
                      <a:pt x="16183" y="13802"/>
                      <a:pt x="16755" y="12946"/>
                    </a:cubicBezTo>
                    <a:cubicBezTo>
                      <a:pt x="17231" y="12470"/>
                      <a:pt x="17611" y="11899"/>
                      <a:pt x="17802" y="11232"/>
                    </a:cubicBezTo>
                    <a:cubicBezTo>
                      <a:pt x="18278" y="10281"/>
                      <a:pt x="18563" y="9233"/>
                      <a:pt x="18468" y="8186"/>
                    </a:cubicBezTo>
                    <a:lnTo>
                      <a:pt x="18183" y="6092"/>
                    </a:lnTo>
                    <a:lnTo>
                      <a:pt x="17421" y="4188"/>
                    </a:lnTo>
                    <a:cubicBezTo>
                      <a:pt x="16945" y="3236"/>
                      <a:pt x="16279" y="2570"/>
                      <a:pt x="15422" y="1999"/>
                    </a:cubicBezTo>
                    <a:cubicBezTo>
                      <a:pt x="14660" y="1333"/>
                      <a:pt x="13804" y="857"/>
                      <a:pt x="12756" y="571"/>
                    </a:cubicBezTo>
                    <a:lnTo>
                      <a:pt x="10472" y="285"/>
                    </a:lnTo>
                    <a:cubicBezTo>
                      <a:pt x="9044" y="-95"/>
                      <a:pt x="7521" y="-95"/>
                      <a:pt x="6093" y="285"/>
                    </a:cubicBezTo>
                    <a:cubicBezTo>
                      <a:pt x="4665" y="666"/>
                      <a:pt x="3522" y="1428"/>
                      <a:pt x="2475" y="2380"/>
                    </a:cubicBezTo>
                    <a:lnTo>
                      <a:pt x="1142" y="4093"/>
                    </a:lnTo>
                    <a:cubicBezTo>
                      <a:pt x="381" y="5426"/>
                      <a:pt x="0" y="6759"/>
                      <a:pt x="0" y="8282"/>
                    </a:cubicBezTo>
                    <a:cubicBezTo>
                      <a:pt x="0" y="9424"/>
                      <a:pt x="190" y="10471"/>
                      <a:pt x="666" y="11423"/>
                    </a:cubicBezTo>
                    <a:cubicBezTo>
                      <a:pt x="952" y="12470"/>
                      <a:pt x="1523" y="13327"/>
                      <a:pt x="2380" y="14088"/>
                    </a:cubicBezTo>
                    <a:cubicBezTo>
                      <a:pt x="3427" y="15135"/>
                      <a:pt x="4665" y="15801"/>
                      <a:pt x="5997" y="16182"/>
                    </a:cubicBezTo>
                    <a:cubicBezTo>
                      <a:pt x="7425" y="16563"/>
                      <a:pt x="8948" y="16563"/>
                      <a:pt x="10376" y="16182"/>
                    </a:cubicBezTo>
                    <a:lnTo>
                      <a:pt x="10376" y="1618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6" name="Google Shape;1326;p19"/>
              <p:cNvSpPr/>
              <p:nvPr/>
            </p:nvSpPr>
            <p:spPr>
              <a:xfrm>
                <a:off x="4225773" y="4439897"/>
                <a:ext cx="19895" cy="22405"/>
              </a:xfrm>
              <a:custGeom>
                <a:avLst/>
                <a:gdLst/>
                <a:ahLst/>
                <a:cxnLst/>
                <a:rect l="l" t="t" r="r" b="b"/>
                <a:pathLst>
                  <a:path w="19895" h="22405" extrusionOk="0">
                    <a:moveTo>
                      <a:pt x="0" y="10013"/>
                    </a:moveTo>
                    <a:lnTo>
                      <a:pt x="0" y="12392"/>
                    </a:lnTo>
                    <a:cubicBezTo>
                      <a:pt x="0" y="13725"/>
                      <a:pt x="190" y="15058"/>
                      <a:pt x="857" y="16200"/>
                    </a:cubicBezTo>
                    <a:cubicBezTo>
                      <a:pt x="1238" y="17437"/>
                      <a:pt x="1904" y="18485"/>
                      <a:pt x="2951" y="19436"/>
                    </a:cubicBezTo>
                    <a:cubicBezTo>
                      <a:pt x="3808" y="20388"/>
                      <a:pt x="4950" y="21055"/>
                      <a:pt x="6188" y="21531"/>
                    </a:cubicBezTo>
                    <a:cubicBezTo>
                      <a:pt x="7330" y="22197"/>
                      <a:pt x="8663" y="22483"/>
                      <a:pt x="9996" y="22387"/>
                    </a:cubicBezTo>
                    <a:lnTo>
                      <a:pt x="12661" y="22007"/>
                    </a:lnTo>
                    <a:cubicBezTo>
                      <a:pt x="14375" y="21531"/>
                      <a:pt x="15803" y="20674"/>
                      <a:pt x="17040" y="19436"/>
                    </a:cubicBezTo>
                    <a:lnTo>
                      <a:pt x="18563" y="17437"/>
                    </a:lnTo>
                    <a:cubicBezTo>
                      <a:pt x="19420" y="15914"/>
                      <a:pt x="19896" y="14201"/>
                      <a:pt x="19896" y="12392"/>
                    </a:cubicBezTo>
                    <a:lnTo>
                      <a:pt x="19896" y="10013"/>
                    </a:lnTo>
                    <a:cubicBezTo>
                      <a:pt x="19896" y="8680"/>
                      <a:pt x="19706" y="7347"/>
                      <a:pt x="19039" y="6205"/>
                    </a:cubicBezTo>
                    <a:cubicBezTo>
                      <a:pt x="18658" y="4968"/>
                      <a:pt x="17992" y="3920"/>
                      <a:pt x="16945" y="2969"/>
                    </a:cubicBezTo>
                    <a:cubicBezTo>
                      <a:pt x="16088" y="2017"/>
                      <a:pt x="14946" y="1350"/>
                      <a:pt x="13708" y="875"/>
                    </a:cubicBezTo>
                    <a:cubicBezTo>
                      <a:pt x="12566" y="208"/>
                      <a:pt x="11233" y="-77"/>
                      <a:pt x="9900" y="18"/>
                    </a:cubicBezTo>
                    <a:lnTo>
                      <a:pt x="7235" y="398"/>
                    </a:lnTo>
                    <a:cubicBezTo>
                      <a:pt x="5521" y="875"/>
                      <a:pt x="4093" y="1731"/>
                      <a:pt x="2856" y="2969"/>
                    </a:cubicBezTo>
                    <a:lnTo>
                      <a:pt x="1333" y="4968"/>
                    </a:lnTo>
                    <a:cubicBezTo>
                      <a:pt x="476" y="6491"/>
                      <a:pt x="0" y="8204"/>
                      <a:pt x="0" y="10013"/>
                    </a:cubicBezTo>
                    <a:lnTo>
                      <a:pt x="0" y="1001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7" name="Google Shape;1327;p19"/>
              <p:cNvSpPr/>
              <p:nvPr/>
            </p:nvSpPr>
            <p:spPr>
              <a:xfrm>
                <a:off x="4186529" y="4517780"/>
                <a:ext cx="27844" cy="28747"/>
              </a:xfrm>
              <a:custGeom>
                <a:avLst/>
                <a:gdLst/>
                <a:ahLst/>
                <a:cxnLst/>
                <a:rect l="l" t="t" r="r" b="b"/>
                <a:pathLst>
                  <a:path w="27844" h="28747" extrusionOk="0">
                    <a:moveTo>
                      <a:pt x="13922" y="28747"/>
                    </a:moveTo>
                    <a:cubicBezTo>
                      <a:pt x="32486" y="28747"/>
                      <a:pt x="32486" y="0"/>
                      <a:pt x="13922" y="0"/>
                    </a:cubicBezTo>
                    <a:cubicBezTo>
                      <a:pt x="-4641" y="0"/>
                      <a:pt x="-4641" y="28747"/>
                      <a:pt x="13922" y="28747"/>
                    </a:cubicBezTo>
                    <a:lnTo>
                      <a:pt x="13922" y="2874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8" name="Google Shape;1328;p19"/>
              <p:cNvSpPr/>
              <p:nvPr/>
            </p:nvSpPr>
            <p:spPr>
              <a:xfrm>
                <a:off x="4169631" y="4084857"/>
                <a:ext cx="28701" cy="29699"/>
              </a:xfrm>
              <a:custGeom>
                <a:avLst/>
                <a:gdLst/>
                <a:ahLst/>
                <a:cxnLst/>
                <a:rect l="l" t="t" r="r" b="b"/>
                <a:pathLst>
                  <a:path w="28701" h="29699" extrusionOk="0">
                    <a:moveTo>
                      <a:pt x="14351" y="29699"/>
                    </a:moveTo>
                    <a:cubicBezTo>
                      <a:pt x="33485" y="29699"/>
                      <a:pt x="33485" y="0"/>
                      <a:pt x="14351" y="0"/>
                    </a:cubicBezTo>
                    <a:cubicBezTo>
                      <a:pt x="-4784" y="0"/>
                      <a:pt x="-4784" y="29699"/>
                      <a:pt x="14351" y="29699"/>
                    </a:cubicBezTo>
                    <a:lnTo>
                      <a:pt x="14351" y="29699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9" name="Google Shape;1329;p19"/>
              <p:cNvSpPr/>
              <p:nvPr/>
            </p:nvSpPr>
            <p:spPr>
              <a:xfrm>
                <a:off x="4144523" y="3989286"/>
                <a:ext cx="27130" cy="28081"/>
              </a:xfrm>
              <a:custGeom>
                <a:avLst/>
                <a:gdLst/>
                <a:ahLst/>
                <a:cxnLst/>
                <a:rect l="l" t="t" r="r" b="b"/>
                <a:pathLst>
                  <a:path w="27130" h="28081" extrusionOk="0">
                    <a:moveTo>
                      <a:pt x="13565" y="28081"/>
                    </a:moveTo>
                    <a:cubicBezTo>
                      <a:pt x="31653" y="28081"/>
                      <a:pt x="31653" y="0"/>
                      <a:pt x="13565" y="0"/>
                    </a:cubicBezTo>
                    <a:cubicBezTo>
                      <a:pt x="-4522" y="0"/>
                      <a:pt x="-4522" y="28081"/>
                      <a:pt x="13565" y="28081"/>
                    </a:cubicBezTo>
                    <a:lnTo>
                      <a:pt x="13565" y="2808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0" name="Google Shape;1330;p19"/>
              <p:cNvSpPr/>
              <p:nvPr/>
            </p:nvSpPr>
            <p:spPr>
              <a:xfrm>
                <a:off x="4118273" y="4402696"/>
                <a:ext cx="27844" cy="28747"/>
              </a:xfrm>
              <a:custGeom>
                <a:avLst/>
                <a:gdLst/>
                <a:ahLst/>
                <a:cxnLst/>
                <a:rect l="l" t="t" r="r" b="b"/>
                <a:pathLst>
                  <a:path w="27844" h="28747" extrusionOk="0">
                    <a:moveTo>
                      <a:pt x="13922" y="28747"/>
                    </a:moveTo>
                    <a:cubicBezTo>
                      <a:pt x="32486" y="28747"/>
                      <a:pt x="32486" y="0"/>
                      <a:pt x="13922" y="0"/>
                    </a:cubicBezTo>
                    <a:cubicBezTo>
                      <a:pt x="-4641" y="0"/>
                      <a:pt x="-4641" y="28747"/>
                      <a:pt x="13922" y="28747"/>
                    </a:cubicBezTo>
                    <a:lnTo>
                      <a:pt x="13922" y="2874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1" name="Google Shape;1331;p19"/>
              <p:cNvSpPr/>
              <p:nvPr/>
            </p:nvSpPr>
            <p:spPr>
              <a:xfrm>
                <a:off x="4095712" y="4224881"/>
                <a:ext cx="26095" cy="27034"/>
              </a:xfrm>
              <a:custGeom>
                <a:avLst/>
                <a:gdLst/>
                <a:ahLst/>
                <a:cxnLst/>
                <a:rect l="l" t="t" r="r" b="b"/>
                <a:pathLst>
                  <a:path w="26095" h="27034" extrusionOk="0">
                    <a:moveTo>
                      <a:pt x="13066" y="27034"/>
                    </a:moveTo>
                    <a:cubicBezTo>
                      <a:pt x="30391" y="27034"/>
                      <a:pt x="30487" y="0"/>
                      <a:pt x="13066" y="0"/>
                    </a:cubicBezTo>
                    <a:cubicBezTo>
                      <a:pt x="-4355" y="0"/>
                      <a:pt x="-4355" y="27034"/>
                      <a:pt x="13066" y="27034"/>
                    </a:cubicBezTo>
                    <a:lnTo>
                      <a:pt x="13066" y="2703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2" name="Google Shape;1332;p19"/>
              <p:cNvSpPr/>
              <p:nvPr/>
            </p:nvSpPr>
            <p:spPr>
              <a:xfrm>
                <a:off x="4181483" y="4141400"/>
                <a:ext cx="28416" cy="29413"/>
              </a:xfrm>
              <a:custGeom>
                <a:avLst/>
                <a:gdLst/>
                <a:ahLst/>
                <a:cxnLst/>
                <a:rect l="l" t="t" r="r" b="b"/>
                <a:pathLst>
                  <a:path w="28416" h="29413" extrusionOk="0">
                    <a:moveTo>
                      <a:pt x="14208" y="29414"/>
                    </a:moveTo>
                    <a:cubicBezTo>
                      <a:pt x="33152" y="29414"/>
                      <a:pt x="33152" y="0"/>
                      <a:pt x="14208" y="0"/>
                    </a:cubicBezTo>
                    <a:cubicBezTo>
                      <a:pt x="-4736" y="0"/>
                      <a:pt x="-4736" y="29414"/>
                      <a:pt x="14208" y="29414"/>
                    </a:cubicBezTo>
                    <a:lnTo>
                      <a:pt x="14208" y="2941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3" name="Google Shape;1333;p19"/>
              <p:cNvSpPr/>
              <p:nvPr/>
            </p:nvSpPr>
            <p:spPr>
              <a:xfrm>
                <a:off x="3836389" y="3690052"/>
                <a:ext cx="478119" cy="114263"/>
              </a:xfrm>
              <a:custGeom>
                <a:avLst/>
                <a:gdLst/>
                <a:ahLst/>
                <a:cxnLst/>
                <a:rect l="l" t="t" r="r" b="b"/>
                <a:pathLst>
                  <a:path w="478119" h="114263" extrusionOk="0">
                    <a:moveTo>
                      <a:pt x="5172" y="114185"/>
                    </a:moveTo>
                    <a:cubicBezTo>
                      <a:pt x="35635" y="107998"/>
                      <a:pt x="65622" y="97622"/>
                      <a:pt x="95514" y="89055"/>
                    </a:cubicBezTo>
                    <a:cubicBezTo>
                      <a:pt x="125405" y="80488"/>
                      <a:pt x="155773" y="72302"/>
                      <a:pt x="186045" y="64591"/>
                    </a:cubicBezTo>
                    <a:cubicBezTo>
                      <a:pt x="245924" y="49456"/>
                      <a:pt x="306564" y="37367"/>
                      <a:pt x="367489" y="27372"/>
                    </a:cubicBezTo>
                    <a:cubicBezTo>
                      <a:pt x="402331" y="21661"/>
                      <a:pt x="437268" y="16901"/>
                      <a:pt x="472301" y="12332"/>
                    </a:cubicBezTo>
                    <a:cubicBezTo>
                      <a:pt x="480011" y="11380"/>
                      <a:pt x="480107" y="-899"/>
                      <a:pt x="472301" y="53"/>
                    </a:cubicBezTo>
                    <a:cubicBezTo>
                      <a:pt x="409757" y="7953"/>
                      <a:pt x="347594" y="18805"/>
                      <a:pt x="285906" y="31560"/>
                    </a:cubicBezTo>
                    <a:cubicBezTo>
                      <a:pt x="224219" y="44316"/>
                      <a:pt x="163674" y="57833"/>
                      <a:pt x="103320" y="74205"/>
                    </a:cubicBezTo>
                    <a:cubicBezTo>
                      <a:pt x="69430" y="83439"/>
                      <a:pt x="34303" y="92291"/>
                      <a:pt x="2126" y="106665"/>
                    </a:cubicBezTo>
                    <a:cubicBezTo>
                      <a:pt x="-2348" y="108664"/>
                      <a:pt x="984" y="115042"/>
                      <a:pt x="5268" y="114185"/>
                    </a:cubicBezTo>
                    <a:lnTo>
                      <a:pt x="5268" y="11418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4" name="Google Shape;1334;p19"/>
              <p:cNvSpPr/>
              <p:nvPr/>
            </p:nvSpPr>
            <p:spPr>
              <a:xfrm>
                <a:off x="4218613" y="3733549"/>
                <a:ext cx="35096" cy="12466"/>
              </a:xfrm>
              <a:custGeom>
                <a:avLst/>
                <a:gdLst/>
                <a:ahLst/>
                <a:cxnLst/>
                <a:rect l="l" t="t" r="r" b="b"/>
                <a:pathLst>
                  <a:path w="35096" h="12466" extrusionOk="0">
                    <a:moveTo>
                      <a:pt x="3923" y="12432"/>
                    </a:moveTo>
                    <a:cubicBezTo>
                      <a:pt x="8683" y="11766"/>
                      <a:pt x="13348" y="11099"/>
                      <a:pt x="18108" y="10243"/>
                    </a:cubicBezTo>
                    <a:cubicBezTo>
                      <a:pt x="22867" y="9386"/>
                      <a:pt x="27532" y="8815"/>
                      <a:pt x="32197" y="7672"/>
                    </a:cubicBezTo>
                    <a:cubicBezTo>
                      <a:pt x="34291" y="7101"/>
                      <a:pt x="35528" y="4817"/>
                      <a:pt x="34957" y="2818"/>
                    </a:cubicBezTo>
                    <a:cubicBezTo>
                      <a:pt x="34291" y="533"/>
                      <a:pt x="32197" y="-228"/>
                      <a:pt x="30102" y="57"/>
                    </a:cubicBezTo>
                    <a:cubicBezTo>
                      <a:pt x="25438" y="724"/>
                      <a:pt x="20773" y="2056"/>
                      <a:pt x="16108" y="3008"/>
                    </a:cubicBezTo>
                    <a:cubicBezTo>
                      <a:pt x="11444" y="3960"/>
                      <a:pt x="6874" y="5198"/>
                      <a:pt x="2305" y="6435"/>
                    </a:cubicBezTo>
                    <a:cubicBezTo>
                      <a:pt x="687" y="6816"/>
                      <a:pt x="-361" y="8624"/>
                      <a:pt x="115" y="10243"/>
                    </a:cubicBezTo>
                    <a:cubicBezTo>
                      <a:pt x="591" y="12051"/>
                      <a:pt x="2305" y="12622"/>
                      <a:pt x="3923" y="12432"/>
                    </a:cubicBezTo>
                    <a:lnTo>
                      <a:pt x="3923" y="1243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5" name="Google Shape;1335;p19"/>
              <p:cNvSpPr/>
              <p:nvPr/>
            </p:nvSpPr>
            <p:spPr>
              <a:xfrm>
                <a:off x="3952394" y="3890459"/>
                <a:ext cx="55257" cy="23296"/>
              </a:xfrm>
              <a:custGeom>
                <a:avLst/>
                <a:gdLst/>
                <a:ahLst/>
                <a:cxnLst/>
                <a:rect l="l" t="t" r="r" b="b"/>
                <a:pathLst>
                  <a:path w="55257" h="23296" extrusionOk="0">
                    <a:moveTo>
                      <a:pt x="4735" y="23152"/>
                    </a:moveTo>
                    <a:cubicBezTo>
                      <a:pt x="20443" y="18868"/>
                      <a:pt x="36436" y="14775"/>
                      <a:pt x="51858" y="9635"/>
                    </a:cubicBezTo>
                    <a:cubicBezTo>
                      <a:pt x="57760" y="7731"/>
                      <a:pt x="55380" y="-1502"/>
                      <a:pt x="49287" y="211"/>
                    </a:cubicBezTo>
                    <a:cubicBezTo>
                      <a:pt x="33580" y="4780"/>
                      <a:pt x="18063" y="10301"/>
                      <a:pt x="2641" y="15727"/>
                    </a:cubicBezTo>
                    <a:cubicBezTo>
                      <a:pt x="-1928" y="17345"/>
                      <a:pt x="-120" y="24389"/>
                      <a:pt x="4640" y="23152"/>
                    </a:cubicBezTo>
                    <a:lnTo>
                      <a:pt x="4640" y="2315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36" name="Google Shape;1336;p19"/>
            <p:cNvGrpSpPr/>
            <p:nvPr/>
          </p:nvGrpSpPr>
          <p:grpSpPr>
            <a:xfrm>
              <a:off x="8218839" y="1485172"/>
              <a:ext cx="744701" cy="931186"/>
              <a:chOff x="3282873" y="4387264"/>
              <a:chExt cx="744701" cy="931186"/>
            </a:xfrm>
          </p:grpSpPr>
          <p:sp>
            <p:nvSpPr>
              <p:cNvPr id="1337" name="Google Shape;1337;p19"/>
              <p:cNvSpPr/>
              <p:nvPr/>
            </p:nvSpPr>
            <p:spPr>
              <a:xfrm>
                <a:off x="3325897" y="4451781"/>
                <a:ext cx="631475" cy="809981"/>
              </a:xfrm>
              <a:custGeom>
                <a:avLst/>
                <a:gdLst/>
                <a:ahLst/>
                <a:cxnLst/>
                <a:rect l="l" t="t" r="r" b="b"/>
                <a:pathLst>
                  <a:path w="631475" h="809981" extrusionOk="0">
                    <a:moveTo>
                      <a:pt x="138972" y="8219"/>
                    </a:moveTo>
                    <a:cubicBezTo>
                      <a:pt x="76619" y="3078"/>
                      <a:pt x="26926" y="50578"/>
                      <a:pt x="8363" y="106835"/>
                    </a:cubicBezTo>
                    <a:cubicBezTo>
                      <a:pt x="-15531" y="179179"/>
                      <a:pt x="16169" y="255902"/>
                      <a:pt x="48250" y="320251"/>
                    </a:cubicBezTo>
                    <a:cubicBezTo>
                      <a:pt x="83663" y="391262"/>
                      <a:pt x="122408" y="460846"/>
                      <a:pt x="163247" y="528907"/>
                    </a:cubicBezTo>
                    <a:cubicBezTo>
                      <a:pt x="204087" y="596967"/>
                      <a:pt x="243117" y="661601"/>
                      <a:pt x="290334" y="722427"/>
                    </a:cubicBezTo>
                    <a:cubicBezTo>
                      <a:pt x="310802" y="748795"/>
                      <a:pt x="334506" y="773925"/>
                      <a:pt x="364207" y="789917"/>
                    </a:cubicBezTo>
                    <a:cubicBezTo>
                      <a:pt x="396669" y="807527"/>
                      <a:pt x="434366" y="812382"/>
                      <a:pt x="470827" y="808955"/>
                    </a:cubicBezTo>
                    <a:cubicBezTo>
                      <a:pt x="527564" y="803529"/>
                      <a:pt x="589251" y="776495"/>
                      <a:pt x="617238" y="724046"/>
                    </a:cubicBezTo>
                    <a:cubicBezTo>
                      <a:pt x="650652" y="661506"/>
                      <a:pt x="619809" y="594969"/>
                      <a:pt x="580778" y="543471"/>
                    </a:cubicBezTo>
                    <a:cubicBezTo>
                      <a:pt x="558693" y="514248"/>
                      <a:pt x="534132" y="487023"/>
                      <a:pt x="511190" y="458466"/>
                    </a:cubicBezTo>
                    <a:cubicBezTo>
                      <a:pt x="486439" y="427529"/>
                      <a:pt x="463021" y="395451"/>
                      <a:pt x="440364" y="362896"/>
                    </a:cubicBezTo>
                    <a:cubicBezTo>
                      <a:pt x="395812" y="298928"/>
                      <a:pt x="354878" y="232581"/>
                      <a:pt x="313753" y="166329"/>
                    </a:cubicBezTo>
                    <a:cubicBezTo>
                      <a:pt x="294428" y="135107"/>
                      <a:pt x="275960" y="102647"/>
                      <a:pt x="254065" y="73138"/>
                    </a:cubicBezTo>
                    <a:cubicBezTo>
                      <a:pt x="235882" y="48484"/>
                      <a:pt x="213701" y="24211"/>
                      <a:pt x="185333" y="11265"/>
                    </a:cubicBezTo>
                    <a:cubicBezTo>
                      <a:pt x="171244" y="4887"/>
                      <a:pt x="156679" y="1079"/>
                      <a:pt x="141162" y="33"/>
                    </a:cubicBezTo>
                    <a:cubicBezTo>
                      <a:pt x="125645" y="-1015"/>
                      <a:pt x="125359" y="23544"/>
                      <a:pt x="141162" y="24972"/>
                    </a:cubicBezTo>
                    <a:cubicBezTo>
                      <a:pt x="170197" y="27733"/>
                      <a:pt x="194091" y="47532"/>
                      <a:pt x="213130" y="68283"/>
                    </a:cubicBezTo>
                    <a:cubicBezTo>
                      <a:pt x="233978" y="90843"/>
                      <a:pt x="251399" y="116735"/>
                      <a:pt x="268630" y="142056"/>
                    </a:cubicBezTo>
                    <a:cubicBezTo>
                      <a:pt x="308803" y="201168"/>
                      <a:pt x="346500" y="261804"/>
                      <a:pt x="385626" y="321584"/>
                    </a:cubicBezTo>
                    <a:cubicBezTo>
                      <a:pt x="424752" y="381363"/>
                      <a:pt x="463401" y="440095"/>
                      <a:pt x="507763" y="495400"/>
                    </a:cubicBezTo>
                    <a:cubicBezTo>
                      <a:pt x="528706" y="521577"/>
                      <a:pt x="551172" y="546707"/>
                      <a:pt x="569831" y="574693"/>
                    </a:cubicBezTo>
                    <a:cubicBezTo>
                      <a:pt x="586109" y="599157"/>
                      <a:pt x="601150" y="627047"/>
                      <a:pt x="603054" y="657032"/>
                    </a:cubicBezTo>
                    <a:cubicBezTo>
                      <a:pt x="606862" y="714812"/>
                      <a:pt x="562120" y="755649"/>
                      <a:pt x="510714" y="772212"/>
                    </a:cubicBezTo>
                    <a:cubicBezTo>
                      <a:pt x="481393" y="781636"/>
                      <a:pt x="448741" y="784777"/>
                      <a:pt x="418278" y="779160"/>
                    </a:cubicBezTo>
                    <a:cubicBezTo>
                      <a:pt x="387815" y="773544"/>
                      <a:pt x="360875" y="757172"/>
                      <a:pt x="338599" y="734993"/>
                    </a:cubicBezTo>
                    <a:cubicBezTo>
                      <a:pt x="316323" y="712813"/>
                      <a:pt x="297855" y="685684"/>
                      <a:pt x="279863" y="659317"/>
                    </a:cubicBezTo>
                    <a:cubicBezTo>
                      <a:pt x="259300" y="629237"/>
                      <a:pt x="239500" y="598586"/>
                      <a:pt x="220365" y="567649"/>
                    </a:cubicBezTo>
                    <a:cubicBezTo>
                      <a:pt x="182001" y="505680"/>
                      <a:pt x="146874" y="441618"/>
                      <a:pt x="113460" y="376889"/>
                    </a:cubicBezTo>
                    <a:cubicBezTo>
                      <a:pt x="95277" y="341668"/>
                      <a:pt x="76524" y="306543"/>
                      <a:pt x="60531" y="270371"/>
                    </a:cubicBezTo>
                    <a:cubicBezTo>
                      <a:pt x="44538" y="234199"/>
                      <a:pt x="31305" y="194886"/>
                      <a:pt x="31496" y="154906"/>
                    </a:cubicBezTo>
                    <a:cubicBezTo>
                      <a:pt x="31781" y="97316"/>
                      <a:pt x="74334" y="25639"/>
                      <a:pt x="138972" y="28875"/>
                    </a:cubicBezTo>
                    <a:cubicBezTo>
                      <a:pt x="152395" y="29541"/>
                      <a:pt x="152109" y="9171"/>
                      <a:pt x="138972" y="8123"/>
                    </a:cubicBezTo>
                    <a:lnTo>
                      <a:pt x="138972" y="8123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8" name="Google Shape;1338;p19"/>
              <p:cNvSpPr/>
              <p:nvPr/>
            </p:nvSpPr>
            <p:spPr>
              <a:xfrm>
                <a:off x="3440952" y="4596822"/>
                <a:ext cx="381270" cy="551291"/>
              </a:xfrm>
              <a:custGeom>
                <a:avLst/>
                <a:gdLst/>
                <a:ahLst/>
                <a:cxnLst/>
                <a:rect l="l" t="t" r="r" b="b"/>
                <a:pathLst>
                  <a:path w="381270" h="551291" extrusionOk="0">
                    <a:moveTo>
                      <a:pt x="52286" y="3202"/>
                    </a:moveTo>
                    <a:cubicBezTo>
                      <a:pt x="17349" y="-1938"/>
                      <a:pt x="-738" y="36138"/>
                      <a:pt x="23" y="66122"/>
                    </a:cubicBezTo>
                    <a:cubicBezTo>
                      <a:pt x="1070" y="112099"/>
                      <a:pt x="26392" y="156933"/>
                      <a:pt x="46193" y="197199"/>
                    </a:cubicBezTo>
                    <a:cubicBezTo>
                      <a:pt x="88175" y="282869"/>
                      <a:pt x="139771" y="363781"/>
                      <a:pt x="198031" y="439266"/>
                    </a:cubicBezTo>
                    <a:cubicBezTo>
                      <a:pt x="212406" y="457923"/>
                      <a:pt x="227161" y="476200"/>
                      <a:pt x="242393" y="494191"/>
                    </a:cubicBezTo>
                    <a:cubicBezTo>
                      <a:pt x="257624" y="512181"/>
                      <a:pt x="271713" y="529411"/>
                      <a:pt x="291229" y="541119"/>
                    </a:cubicBezTo>
                    <a:cubicBezTo>
                      <a:pt x="325880" y="561775"/>
                      <a:pt x="374716" y="551305"/>
                      <a:pt x="380713" y="506661"/>
                    </a:cubicBezTo>
                    <a:cubicBezTo>
                      <a:pt x="383379" y="486575"/>
                      <a:pt x="376144" y="467252"/>
                      <a:pt x="366338" y="450022"/>
                    </a:cubicBezTo>
                    <a:cubicBezTo>
                      <a:pt x="353677" y="427939"/>
                      <a:pt x="338351" y="407282"/>
                      <a:pt x="324547" y="385865"/>
                    </a:cubicBezTo>
                    <a:cubicBezTo>
                      <a:pt x="295512" y="340840"/>
                      <a:pt x="266097" y="296101"/>
                      <a:pt x="236491" y="251362"/>
                    </a:cubicBezTo>
                    <a:cubicBezTo>
                      <a:pt x="203838" y="201863"/>
                      <a:pt x="171186" y="152364"/>
                      <a:pt x="138914" y="102580"/>
                    </a:cubicBezTo>
                    <a:cubicBezTo>
                      <a:pt x="123112" y="78307"/>
                      <a:pt x="108832" y="52891"/>
                      <a:pt x="92459" y="28998"/>
                    </a:cubicBezTo>
                    <a:cubicBezTo>
                      <a:pt x="80559" y="11578"/>
                      <a:pt x="63233" y="-4604"/>
                      <a:pt x="40672" y="1203"/>
                    </a:cubicBezTo>
                    <a:cubicBezTo>
                      <a:pt x="25916" y="5010"/>
                      <a:pt x="32485" y="28618"/>
                      <a:pt x="46955" y="24048"/>
                    </a:cubicBezTo>
                    <a:cubicBezTo>
                      <a:pt x="64566" y="18432"/>
                      <a:pt x="78655" y="45942"/>
                      <a:pt x="86557" y="57460"/>
                    </a:cubicBezTo>
                    <a:cubicBezTo>
                      <a:pt x="99408" y="76117"/>
                      <a:pt x="112259" y="94775"/>
                      <a:pt x="124730" y="113717"/>
                    </a:cubicBezTo>
                    <a:cubicBezTo>
                      <a:pt x="149672" y="151508"/>
                      <a:pt x="174518" y="189298"/>
                      <a:pt x="199174" y="227279"/>
                    </a:cubicBezTo>
                    <a:cubicBezTo>
                      <a:pt x="223830" y="265259"/>
                      <a:pt x="248581" y="303811"/>
                      <a:pt x="273522" y="341792"/>
                    </a:cubicBezTo>
                    <a:cubicBezTo>
                      <a:pt x="298463" y="379772"/>
                      <a:pt x="324357" y="415754"/>
                      <a:pt x="347204" y="454306"/>
                    </a:cubicBezTo>
                    <a:cubicBezTo>
                      <a:pt x="356914" y="470679"/>
                      <a:pt x="365386" y="490098"/>
                      <a:pt x="358247" y="509136"/>
                    </a:cubicBezTo>
                    <a:cubicBezTo>
                      <a:pt x="351107" y="528173"/>
                      <a:pt x="331211" y="531410"/>
                      <a:pt x="314266" y="525318"/>
                    </a:cubicBezTo>
                    <a:cubicBezTo>
                      <a:pt x="295798" y="518655"/>
                      <a:pt x="282470" y="501901"/>
                      <a:pt x="270000" y="487527"/>
                    </a:cubicBezTo>
                    <a:cubicBezTo>
                      <a:pt x="256672" y="472107"/>
                      <a:pt x="243726" y="456496"/>
                      <a:pt x="231064" y="440599"/>
                    </a:cubicBezTo>
                    <a:cubicBezTo>
                      <a:pt x="180706" y="377202"/>
                      <a:pt x="135678" y="309427"/>
                      <a:pt x="96552" y="238606"/>
                    </a:cubicBezTo>
                    <a:cubicBezTo>
                      <a:pt x="74467" y="198531"/>
                      <a:pt x="51810" y="157695"/>
                      <a:pt x="35055" y="115050"/>
                    </a:cubicBezTo>
                    <a:cubicBezTo>
                      <a:pt x="27630" y="96012"/>
                      <a:pt x="19348" y="73452"/>
                      <a:pt x="22109" y="52701"/>
                    </a:cubicBezTo>
                    <a:cubicBezTo>
                      <a:pt x="24203" y="37375"/>
                      <a:pt x="32104" y="17956"/>
                      <a:pt x="50287" y="18813"/>
                    </a:cubicBezTo>
                    <a:cubicBezTo>
                      <a:pt x="58854" y="19194"/>
                      <a:pt x="61139" y="4725"/>
                      <a:pt x="52381" y="3487"/>
                    </a:cubicBezTo>
                    <a:lnTo>
                      <a:pt x="52381" y="3487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9" name="Google Shape;1339;p19"/>
              <p:cNvSpPr/>
              <p:nvPr/>
            </p:nvSpPr>
            <p:spPr>
              <a:xfrm>
                <a:off x="3464267" y="4613705"/>
                <a:ext cx="335340" cy="530080"/>
              </a:xfrm>
              <a:custGeom>
                <a:avLst/>
                <a:gdLst/>
                <a:ahLst/>
                <a:cxnLst/>
                <a:rect l="l" t="t" r="r" b="b"/>
                <a:pathLst>
                  <a:path w="335340" h="530080" extrusionOk="0">
                    <a:moveTo>
                      <a:pt x="10312" y="14114"/>
                    </a:moveTo>
                    <a:cubicBezTo>
                      <a:pt x="47249" y="120441"/>
                      <a:pt x="94371" y="223055"/>
                      <a:pt x="152536" y="319387"/>
                    </a:cubicBezTo>
                    <a:cubicBezTo>
                      <a:pt x="160723" y="332904"/>
                      <a:pt x="179667" y="321101"/>
                      <a:pt x="173384" y="307203"/>
                    </a:cubicBezTo>
                    <a:cubicBezTo>
                      <a:pt x="147681" y="250470"/>
                      <a:pt x="120645" y="194403"/>
                      <a:pt x="95132" y="137670"/>
                    </a:cubicBezTo>
                    <a:cubicBezTo>
                      <a:pt x="83042" y="110922"/>
                      <a:pt x="71238" y="83983"/>
                      <a:pt x="58958" y="57330"/>
                    </a:cubicBezTo>
                    <a:cubicBezTo>
                      <a:pt x="48962" y="35532"/>
                      <a:pt x="36491" y="15637"/>
                      <a:pt x="16786" y="1453"/>
                    </a:cubicBezTo>
                    <a:cubicBezTo>
                      <a:pt x="11740" y="-2164"/>
                      <a:pt x="2316" y="1358"/>
                      <a:pt x="1364" y="7736"/>
                    </a:cubicBezTo>
                    <a:cubicBezTo>
                      <a:pt x="-6728" y="64374"/>
                      <a:pt x="22783" y="121964"/>
                      <a:pt x="47629" y="171177"/>
                    </a:cubicBezTo>
                    <a:cubicBezTo>
                      <a:pt x="72476" y="220390"/>
                      <a:pt x="105509" y="269889"/>
                      <a:pt x="142445" y="313771"/>
                    </a:cubicBezTo>
                    <a:cubicBezTo>
                      <a:pt x="148537" y="321101"/>
                      <a:pt x="161294" y="315104"/>
                      <a:pt x="161008" y="306061"/>
                    </a:cubicBezTo>
                    <a:cubicBezTo>
                      <a:pt x="160151" y="280835"/>
                      <a:pt x="155487" y="255229"/>
                      <a:pt x="151108" y="230385"/>
                    </a:cubicBezTo>
                    <a:cubicBezTo>
                      <a:pt x="146443" y="204208"/>
                      <a:pt x="139970" y="178126"/>
                      <a:pt x="131973" y="152710"/>
                    </a:cubicBezTo>
                    <a:cubicBezTo>
                      <a:pt x="116361" y="102926"/>
                      <a:pt x="94085" y="55902"/>
                      <a:pt x="66193" y="11924"/>
                    </a:cubicBezTo>
                    <a:cubicBezTo>
                      <a:pt x="62004" y="5261"/>
                      <a:pt x="53151" y="7165"/>
                      <a:pt x="50485" y="14019"/>
                    </a:cubicBezTo>
                    <a:cubicBezTo>
                      <a:pt x="44393" y="29439"/>
                      <a:pt x="55340" y="44003"/>
                      <a:pt x="62766" y="56759"/>
                    </a:cubicBezTo>
                    <a:cubicBezTo>
                      <a:pt x="72095" y="72560"/>
                      <a:pt x="81424" y="88362"/>
                      <a:pt x="90849" y="104259"/>
                    </a:cubicBezTo>
                    <a:cubicBezTo>
                      <a:pt x="110364" y="137194"/>
                      <a:pt x="130165" y="169939"/>
                      <a:pt x="150251" y="202494"/>
                    </a:cubicBezTo>
                    <a:cubicBezTo>
                      <a:pt x="190424" y="267509"/>
                      <a:pt x="230882" y="332809"/>
                      <a:pt x="275149" y="395158"/>
                    </a:cubicBezTo>
                    <a:lnTo>
                      <a:pt x="294854" y="380023"/>
                    </a:lnTo>
                    <a:cubicBezTo>
                      <a:pt x="264867" y="342804"/>
                      <a:pt x="234976" y="305395"/>
                      <a:pt x="204608" y="268461"/>
                    </a:cubicBezTo>
                    <a:cubicBezTo>
                      <a:pt x="174240" y="231527"/>
                      <a:pt x="142921" y="195260"/>
                      <a:pt x="113791" y="157565"/>
                    </a:cubicBezTo>
                    <a:cubicBezTo>
                      <a:pt x="108650" y="150901"/>
                      <a:pt x="98083" y="159469"/>
                      <a:pt x="102367" y="166417"/>
                    </a:cubicBezTo>
                    <a:cubicBezTo>
                      <a:pt x="134258" y="219153"/>
                      <a:pt x="166244" y="271983"/>
                      <a:pt x="198135" y="324718"/>
                    </a:cubicBezTo>
                    <a:cubicBezTo>
                      <a:pt x="213652" y="350419"/>
                      <a:pt x="229074" y="376216"/>
                      <a:pt x="244495" y="402012"/>
                    </a:cubicBezTo>
                    <a:cubicBezTo>
                      <a:pt x="252587" y="415624"/>
                      <a:pt x="260583" y="429236"/>
                      <a:pt x="268580" y="442849"/>
                    </a:cubicBezTo>
                    <a:cubicBezTo>
                      <a:pt x="273625" y="451511"/>
                      <a:pt x="289047" y="469787"/>
                      <a:pt x="282193" y="480068"/>
                    </a:cubicBezTo>
                    <a:lnTo>
                      <a:pt x="300280" y="477688"/>
                    </a:lnTo>
                    <a:cubicBezTo>
                      <a:pt x="246304" y="410960"/>
                      <a:pt x="190995" y="345279"/>
                      <a:pt x="136067" y="279408"/>
                    </a:cubicBezTo>
                    <a:cubicBezTo>
                      <a:pt x="128451" y="270270"/>
                      <a:pt x="114743" y="281978"/>
                      <a:pt x="120074" y="291687"/>
                    </a:cubicBezTo>
                    <a:cubicBezTo>
                      <a:pt x="164816" y="373265"/>
                      <a:pt x="218602" y="449512"/>
                      <a:pt x="280289" y="519095"/>
                    </a:cubicBezTo>
                    <a:cubicBezTo>
                      <a:pt x="288381" y="528234"/>
                      <a:pt x="303803" y="518620"/>
                      <a:pt x="300471" y="507292"/>
                    </a:cubicBezTo>
                    <a:cubicBezTo>
                      <a:pt x="275149" y="420193"/>
                      <a:pt x="235832" y="338711"/>
                      <a:pt x="172241" y="273125"/>
                    </a:cubicBezTo>
                    <a:cubicBezTo>
                      <a:pt x="163198" y="263797"/>
                      <a:pt x="150917" y="275600"/>
                      <a:pt x="155487" y="286071"/>
                    </a:cubicBezTo>
                    <a:cubicBezTo>
                      <a:pt x="192899" y="370980"/>
                      <a:pt x="240211" y="453795"/>
                      <a:pt x="299043" y="525759"/>
                    </a:cubicBezTo>
                    <a:cubicBezTo>
                      <a:pt x="307135" y="535659"/>
                      <a:pt x="322080" y="526901"/>
                      <a:pt x="322556" y="516050"/>
                    </a:cubicBezTo>
                    <a:cubicBezTo>
                      <a:pt x="324841" y="462077"/>
                      <a:pt x="309419" y="411817"/>
                      <a:pt x="281717" y="365840"/>
                    </a:cubicBezTo>
                    <a:lnTo>
                      <a:pt x="262107" y="380975"/>
                    </a:lnTo>
                    <a:cubicBezTo>
                      <a:pt x="288381" y="408676"/>
                      <a:pt x="303898" y="445323"/>
                      <a:pt x="306754" y="483304"/>
                    </a:cubicBezTo>
                    <a:cubicBezTo>
                      <a:pt x="308086" y="501486"/>
                      <a:pt x="336360" y="501771"/>
                      <a:pt x="335313" y="483304"/>
                    </a:cubicBezTo>
                    <a:cubicBezTo>
                      <a:pt x="332742" y="437327"/>
                      <a:pt x="312941" y="395254"/>
                      <a:pt x="279813" y="363270"/>
                    </a:cubicBezTo>
                    <a:cubicBezTo>
                      <a:pt x="269913" y="353751"/>
                      <a:pt x="252016" y="366221"/>
                      <a:pt x="260203" y="378405"/>
                    </a:cubicBezTo>
                    <a:cubicBezTo>
                      <a:pt x="286858" y="418575"/>
                      <a:pt x="297900" y="468169"/>
                      <a:pt x="295140" y="515954"/>
                    </a:cubicBezTo>
                    <a:lnTo>
                      <a:pt x="318653" y="506245"/>
                    </a:lnTo>
                    <a:cubicBezTo>
                      <a:pt x="261631" y="434377"/>
                      <a:pt x="212129" y="358986"/>
                      <a:pt x="174145" y="275315"/>
                    </a:cubicBezTo>
                    <a:lnTo>
                      <a:pt x="157391" y="288260"/>
                    </a:lnTo>
                    <a:cubicBezTo>
                      <a:pt x="218126" y="349467"/>
                      <a:pt x="252492" y="432663"/>
                      <a:pt x="277338" y="513765"/>
                    </a:cubicBezTo>
                    <a:lnTo>
                      <a:pt x="297520" y="501961"/>
                    </a:lnTo>
                    <a:cubicBezTo>
                      <a:pt x="236118" y="434662"/>
                      <a:pt x="182618" y="360700"/>
                      <a:pt x="137685" y="281407"/>
                    </a:cubicBezTo>
                    <a:lnTo>
                      <a:pt x="121692" y="293686"/>
                    </a:lnTo>
                    <a:cubicBezTo>
                      <a:pt x="175573" y="360605"/>
                      <a:pt x="229169" y="427808"/>
                      <a:pt x="284002" y="493965"/>
                    </a:cubicBezTo>
                    <a:cubicBezTo>
                      <a:pt x="288952" y="499962"/>
                      <a:pt x="298376" y="497297"/>
                      <a:pt x="302089" y="491586"/>
                    </a:cubicBezTo>
                    <a:cubicBezTo>
                      <a:pt x="317892" y="467312"/>
                      <a:pt x="290190" y="437613"/>
                      <a:pt x="277624" y="418194"/>
                    </a:cubicBezTo>
                    <a:cubicBezTo>
                      <a:pt x="259156" y="389638"/>
                      <a:pt x="241068" y="360795"/>
                      <a:pt x="223076" y="331952"/>
                    </a:cubicBezTo>
                    <a:cubicBezTo>
                      <a:pt x="187092" y="274267"/>
                      <a:pt x="151108" y="216487"/>
                      <a:pt x="115124" y="158802"/>
                    </a:cubicBezTo>
                    <a:lnTo>
                      <a:pt x="103700" y="167655"/>
                    </a:lnTo>
                    <a:cubicBezTo>
                      <a:pt x="133496" y="205160"/>
                      <a:pt x="161294" y="244378"/>
                      <a:pt x="190043" y="282739"/>
                    </a:cubicBezTo>
                    <a:cubicBezTo>
                      <a:pt x="218792" y="321101"/>
                      <a:pt x="246970" y="357654"/>
                      <a:pt x="275434" y="395063"/>
                    </a:cubicBezTo>
                    <a:cubicBezTo>
                      <a:pt x="284954" y="407533"/>
                      <a:pt x="306183" y="396110"/>
                      <a:pt x="297044" y="382403"/>
                    </a:cubicBezTo>
                    <a:cubicBezTo>
                      <a:pt x="257061" y="322529"/>
                      <a:pt x="215556" y="263701"/>
                      <a:pt x="176240" y="203351"/>
                    </a:cubicBezTo>
                    <a:cubicBezTo>
                      <a:pt x="157010" y="173842"/>
                      <a:pt x="137971" y="144143"/>
                      <a:pt x="119217" y="114349"/>
                    </a:cubicBezTo>
                    <a:cubicBezTo>
                      <a:pt x="109412" y="98737"/>
                      <a:pt x="99702" y="83222"/>
                      <a:pt x="90182" y="67515"/>
                    </a:cubicBezTo>
                    <a:cubicBezTo>
                      <a:pt x="85422" y="59710"/>
                      <a:pt x="80663" y="51809"/>
                      <a:pt x="75903" y="43908"/>
                    </a:cubicBezTo>
                    <a:cubicBezTo>
                      <a:pt x="71428" y="36484"/>
                      <a:pt x="63813" y="27536"/>
                      <a:pt x="67335" y="18588"/>
                    </a:cubicBezTo>
                    <a:lnTo>
                      <a:pt x="51628" y="20682"/>
                    </a:lnTo>
                    <a:cubicBezTo>
                      <a:pt x="80567" y="62280"/>
                      <a:pt x="103129" y="108352"/>
                      <a:pt x="118455" y="156613"/>
                    </a:cubicBezTo>
                    <a:cubicBezTo>
                      <a:pt x="125881" y="180125"/>
                      <a:pt x="131402" y="204113"/>
                      <a:pt x="135210" y="228576"/>
                    </a:cubicBezTo>
                    <a:cubicBezTo>
                      <a:pt x="139208" y="254563"/>
                      <a:pt x="139113" y="279884"/>
                      <a:pt x="139494" y="306061"/>
                    </a:cubicBezTo>
                    <a:lnTo>
                      <a:pt x="158057" y="298350"/>
                    </a:lnTo>
                    <a:cubicBezTo>
                      <a:pt x="124548" y="257133"/>
                      <a:pt x="95228" y="212204"/>
                      <a:pt x="70572" y="165085"/>
                    </a:cubicBezTo>
                    <a:cubicBezTo>
                      <a:pt x="58482" y="141954"/>
                      <a:pt x="47439" y="118156"/>
                      <a:pt x="37824" y="93883"/>
                    </a:cubicBezTo>
                    <a:cubicBezTo>
                      <a:pt x="27353" y="67135"/>
                      <a:pt x="18785" y="39434"/>
                      <a:pt x="22117" y="10497"/>
                    </a:cubicBezTo>
                    <a:lnTo>
                      <a:pt x="6314" y="19540"/>
                    </a:lnTo>
                    <a:cubicBezTo>
                      <a:pt x="25829" y="32771"/>
                      <a:pt x="37063" y="54474"/>
                      <a:pt x="46487" y="75416"/>
                    </a:cubicBezTo>
                    <a:cubicBezTo>
                      <a:pt x="58672" y="102260"/>
                      <a:pt x="70381" y="129294"/>
                      <a:pt x="82281" y="156232"/>
                    </a:cubicBezTo>
                    <a:cubicBezTo>
                      <a:pt x="106270" y="210395"/>
                      <a:pt x="128832" y="265224"/>
                      <a:pt x="152631" y="319482"/>
                    </a:cubicBezTo>
                    <a:lnTo>
                      <a:pt x="173479" y="307298"/>
                    </a:lnTo>
                    <a:cubicBezTo>
                      <a:pt x="117408" y="212013"/>
                      <a:pt x="68858" y="112350"/>
                      <a:pt x="30399" y="8688"/>
                    </a:cubicBezTo>
                    <a:cubicBezTo>
                      <a:pt x="25829" y="-3687"/>
                      <a:pt x="5933" y="1453"/>
                      <a:pt x="10408" y="14209"/>
                    </a:cubicBezTo>
                    <a:lnTo>
                      <a:pt x="10408" y="14209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0" name="Google Shape;1340;p19"/>
              <p:cNvSpPr/>
              <p:nvPr/>
            </p:nvSpPr>
            <p:spPr>
              <a:xfrm>
                <a:off x="3494892" y="4645987"/>
                <a:ext cx="107693" cy="160835"/>
              </a:xfrm>
              <a:custGeom>
                <a:avLst/>
                <a:gdLst/>
                <a:ahLst/>
                <a:cxnLst/>
                <a:rect l="l" t="t" r="r" b="b"/>
                <a:pathLst>
                  <a:path w="107693" h="160835" extrusionOk="0">
                    <a:moveTo>
                      <a:pt x="2821" y="17338"/>
                    </a:moveTo>
                    <a:cubicBezTo>
                      <a:pt x="38234" y="55795"/>
                      <a:pt x="65460" y="101581"/>
                      <a:pt x="81738" y="151175"/>
                    </a:cubicBezTo>
                    <a:lnTo>
                      <a:pt x="103538" y="138515"/>
                    </a:lnTo>
                    <a:cubicBezTo>
                      <a:pt x="89259" y="120429"/>
                      <a:pt x="74027" y="103009"/>
                      <a:pt x="59177" y="85399"/>
                    </a:cubicBezTo>
                    <a:lnTo>
                      <a:pt x="46896" y="106531"/>
                    </a:lnTo>
                    <a:cubicBezTo>
                      <a:pt x="49467" y="107483"/>
                      <a:pt x="52132" y="108340"/>
                      <a:pt x="54703" y="109291"/>
                    </a:cubicBezTo>
                    <a:cubicBezTo>
                      <a:pt x="61081" y="111576"/>
                      <a:pt x="68506" y="106721"/>
                      <a:pt x="70220" y="100534"/>
                    </a:cubicBezTo>
                    <a:cubicBezTo>
                      <a:pt x="72123" y="93490"/>
                      <a:pt x="67840" y="87398"/>
                      <a:pt x="61461" y="85018"/>
                    </a:cubicBezTo>
                    <a:cubicBezTo>
                      <a:pt x="58891" y="84066"/>
                      <a:pt x="56226" y="83114"/>
                      <a:pt x="53655" y="82163"/>
                    </a:cubicBezTo>
                    <a:cubicBezTo>
                      <a:pt x="48420" y="80259"/>
                      <a:pt x="42041" y="83400"/>
                      <a:pt x="39376" y="87969"/>
                    </a:cubicBezTo>
                    <a:cubicBezTo>
                      <a:pt x="36330" y="93205"/>
                      <a:pt x="37758" y="98916"/>
                      <a:pt x="41375" y="103295"/>
                    </a:cubicBezTo>
                    <a:cubicBezTo>
                      <a:pt x="55940" y="121190"/>
                      <a:pt x="70124" y="139467"/>
                      <a:pt x="85165" y="156982"/>
                    </a:cubicBezTo>
                    <a:cubicBezTo>
                      <a:pt x="93447" y="166691"/>
                      <a:pt x="111535" y="156411"/>
                      <a:pt x="106965" y="144322"/>
                    </a:cubicBezTo>
                    <a:cubicBezTo>
                      <a:pt x="87164" y="91396"/>
                      <a:pt x="56987" y="43230"/>
                      <a:pt x="17195" y="3060"/>
                    </a:cubicBezTo>
                    <a:cubicBezTo>
                      <a:pt x="7961" y="-6269"/>
                      <a:pt x="-6033" y="7819"/>
                      <a:pt x="2821" y="17433"/>
                    </a:cubicBezTo>
                    <a:lnTo>
                      <a:pt x="2821" y="17433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1" name="Google Shape;1341;p19"/>
              <p:cNvSpPr/>
              <p:nvPr/>
            </p:nvSpPr>
            <p:spPr>
              <a:xfrm>
                <a:off x="3431313" y="4537770"/>
                <a:ext cx="28844" cy="29889"/>
              </a:xfrm>
              <a:custGeom>
                <a:avLst/>
                <a:gdLst/>
                <a:ahLst/>
                <a:cxnLst/>
                <a:rect l="l" t="t" r="r" b="b"/>
                <a:pathLst>
                  <a:path w="28844" h="29889" extrusionOk="0">
                    <a:moveTo>
                      <a:pt x="14422" y="29889"/>
                    </a:moveTo>
                    <a:cubicBezTo>
                      <a:pt x="33652" y="29889"/>
                      <a:pt x="33652" y="0"/>
                      <a:pt x="14422" y="0"/>
                    </a:cubicBezTo>
                    <a:cubicBezTo>
                      <a:pt x="-4807" y="0"/>
                      <a:pt x="-4807" y="29889"/>
                      <a:pt x="14422" y="29889"/>
                    </a:cubicBezTo>
                    <a:lnTo>
                      <a:pt x="14422" y="29889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2" name="Google Shape;1342;p19"/>
              <p:cNvSpPr/>
              <p:nvPr/>
            </p:nvSpPr>
            <p:spPr>
              <a:xfrm>
                <a:off x="3505019" y="4534248"/>
                <a:ext cx="21561" cy="22274"/>
              </a:xfrm>
              <a:custGeom>
                <a:avLst/>
                <a:gdLst/>
                <a:ahLst/>
                <a:cxnLst/>
                <a:rect l="l" t="t" r="r" b="b"/>
                <a:pathLst>
                  <a:path w="21561" h="22274" extrusionOk="0">
                    <a:moveTo>
                      <a:pt x="10781" y="22275"/>
                    </a:moveTo>
                    <a:cubicBezTo>
                      <a:pt x="25156" y="22275"/>
                      <a:pt x="25156" y="0"/>
                      <a:pt x="10781" y="0"/>
                    </a:cubicBezTo>
                    <a:cubicBezTo>
                      <a:pt x="-3594" y="0"/>
                      <a:pt x="-3594" y="22275"/>
                      <a:pt x="10781" y="22275"/>
                    </a:cubicBezTo>
                    <a:lnTo>
                      <a:pt x="10781" y="22275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3" name="Google Shape;1343;p19"/>
              <p:cNvSpPr/>
              <p:nvPr/>
            </p:nvSpPr>
            <p:spPr>
              <a:xfrm>
                <a:off x="3553712" y="4604879"/>
                <a:ext cx="19562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19562" h="20275" extrusionOk="0">
                    <a:moveTo>
                      <a:pt x="9781" y="20275"/>
                    </a:moveTo>
                    <a:cubicBezTo>
                      <a:pt x="22823" y="20275"/>
                      <a:pt x="22823" y="0"/>
                      <a:pt x="9781" y="0"/>
                    </a:cubicBezTo>
                    <a:cubicBezTo>
                      <a:pt x="-3260" y="0"/>
                      <a:pt x="-3260" y="20275"/>
                      <a:pt x="9781" y="20275"/>
                    </a:cubicBezTo>
                    <a:lnTo>
                      <a:pt x="9781" y="20275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4" name="Google Shape;1344;p19"/>
              <p:cNvSpPr/>
              <p:nvPr/>
            </p:nvSpPr>
            <p:spPr>
              <a:xfrm>
                <a:off x="3610520" y="4679793"/>
                <a:ext cx="22240" cy="22940"/>
              </a:xfrm>
              <a:custGeom>
                <a:avLst/>
                <a:gdLst/>
                <a:ahLst/>
                <a:cxnLst/>
                <a:rect l="l" t="t" r="r" b="b"/>
                <a:pathLst>
                  <a:path w="22240" h="22940" extrusionOk="0">
                    <a:moveTo>
                      <a:pt x="11138" y="22941"/>
                    </a:moveTo>
                    <a:cubicBezTo>
                      <a:pt x="25893" y="22941"/>
                      <a:pt x="25989" y="0"/>
                      <a:pt x="11138" y="0"/>
                    </a:cubicBezTo>
                    <a:cubicBezTo>
                      <a:pt x="-3713" y="0"/>
                      <a:pt x="-3713" y="22941"/>
                      <a:pt x="11138" y="22941"/>
                    </a:cubicBezTo>
                    <a:lnTo>
                      <a:pt x="11138" y="2294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5" name="Google Shape;1345;p19"/>
              <p:cNvSpPr/>
              <p:nvPr/>
            </p:nvSpPr>
            <p:spPr>
              <a:xfrm>
                <a:off x="3664615" y="4751756"/>
                <a:ext cx="30415" cy="31412"/>
              </a:xfrm>
              <a:custGeom>
                <a:avLst/>
                <a:gdLst/>
                <a:ahLst/>
                <a:cxnLst/>
                <a:rect l="l" t="t" r="r" b="b"/>
                <a:pathLst>
                  <a:path w="30415" h="31412" extrusionOk="0">
                    <a:moveTo>
                      <a:pt x="15208" y="31413"/>
                    </a:moveTo>
                    <a:cubicBezTo>
                      <a:pt x="35484" y="31413"/>
                      <a:pt x="35484" y="0"/>
                      <a:pt x="15208" y="0"/>
                    </a:cubicBezTo>
                    <a:cubicBezTo>
                      <a:pt x="-5069" y="0"/>
                      <a:pt x="-5069" y="31413"/>
                      <a:pt x="15208" y="31413"/>
                    </a:cubicBezTo>
                    <a:lnTo>
                      <a:pt x="15208" y="31413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6" name="Google Shape;1346;p19"/>
              <p:cNvSpPr/>
              <p:nvPr/>
            </p:nvSpPr>
            <p:spPr>
              <a:xfrm>
                <a:off x="3735132" y="4848183"/>
                <a:ext cx="22240" cy="22940"/>
              </a:xfrm>
              <a:custGeom>
                <a:avLst/>
                <a:gdLst/>
                <a:ahLst/>
                <a:cxnLst/>
                <a:rect l="l" t="t" r="r" b="b"/>
                <a:pathLst>
                  <a:path w="22240" h="22940" extrusionOk="0">
                    <a:moveTo>
                      <a:pt x="11138" y="22941"/>
                    </a:moveTo>
                    <a:cubicBezTo>
                      <a:pt x="25893" y="22941"/>
                      <a:pt x="25989" y="0"/>
                      <a:pt x="11138" y="0"/>
                    </a:cubicBezTo>
                    <a:cubicBezTo>
                      <a:pt x="-3713" y="0"/>
                      <a:pt x="-3713" y="22941"/>
                      <a:pt x="11138" y="22941"/>
                    </a:cubicBezTo>
                    <a:lnTo>
                      <a:pt x="11138" y="2294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7" name="Google Shape;1347;p19"/>
              <p:cNvSpPr/>
              <p:nvPr/>
            </p:nvSpPr>
            <p:spPr>
              <a:xfrm>
                <a:off x="3780802" y="4922241"/>
                <a:ext cx="30129" cy="31222"/>
              </a:xfrm>
              <a:custGeom>
                <a:avLst/>
                <a:gdLst/>
                <a:ahLst/>
                <a:cxnLst/>
                <a:rect l="l" t="t" r="r" b="b"/>
                <a:pathLst>
                  <a:path w="30129" h="31222" extrusionOk="0">
                    <a:moveTo>
                      <a:pt x="15065" y="31222"/>
                    </a:moveTo>
                    <a:cubicBezTo>
                      <a:pt x="35151" y="31222"/>
                      <a:pt x="35151" y="0"/>
                      <a:pt x="15065" y="0"/>
                    </a:cubicBezTo>
                    <a:cubicBezTo>
                      <a:pt x="-5022" y="0"/>
                      <a:pt x="-5022" y="31222"/>
                      <a:pt x="15065" y="31222"/>
                    </a:cubicBezTo>
                    <a:lnTo>
                      <a:pt x="15065" y="31222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8" name="Google Shape;1348;p19"/>
              <p:cNvSpPr/>
              <p:nvPr/>
            </p:nvSpPr>
            <p:spPr>
              <a:xfrm>
                <a:off x="3835064" y="5018276"/>
                <a:ext cx="30415" cy="33911"/>
              </a:xfrm>
              <a:custGeom>
                <a:avLst/>
                <a:gdLst/>
                <a:ahLst/>
                <a:cxnLst/>
                <a:rect l="l" t="t" r="r" b="b"/>
                <a:pathLst>
                  <a:path w="30415" h="33911" extrusionOk="0">
                    <a:moveTo>
                      <a:pt x="405" y="18574"/>
                    </a:moveTo>
                    <a:cubicBezTo>
                      <a:pt x="595" y="20002"/>
                      <a:pt x="881" y="21429"/>
                      <a:pt x="1071" y="22953"/>
                    </a:cubicBezTo>
                    <a:cubicBezTo>
                      <a:pt x="1547" y="24856"/>
                      <a:pt x="2404" y="26570"/>
                      <a:pt x="3736" y="27998"/>
                    </a:cubicBezTo>
                    <a:cubicBezTo>
                      <a:pt x="4784" y="29616"/>
                      <a:pt x="6212" y="30948"/>
                      <a:pt x="7925" y="31805"/>
                    </a:cubicBezTo>
                    <a:cubicBezTo>
                      <a:pt x="9639" y="32852"/>
                      <a:pt x="11447" y="33519"/>
                      <a:pt x="13446" y="33614"/>
                    </a:cubicBezTo>
                    <a:cubicBezTo>
                      <a:pt x="15446" y="34090"/>
                      <a:pt x="17445" y="33995"/>
                      <a:pt x="19444" y="33328"/>
                    </a:cubicBezTo>
                    <a:lnTo>
                      <a:pt x="23061" y="31805"/>
                    </a:lnTo>
                    <a:cubicBezTo>
                      <a:pt x="25346" y="30473"/>
                      <a:pt x="27060" y="28664"/>
                      <a:pt x="28392" y="26475"/>
                    </a:cubicBezTo>
                    <a:lnTo>
                      <a:pt x="29915" y="22857"/>
                    </a:lnTo>
                    <a:cubicBezTo>
                      <a:pt x="30582" y="20192"/>
                      <a:pt x="30582" y="17527"/>
                      <a:pt x="29915" y="14957"/>
                    </a:cubicBezTo>
                    <a:cubicBezTo>
                      <a:pt x="29439" y="13529"/>
                      <a:pt x="29059" y="12196"/>
                      <a:pt x="28583" y="10768"/>
                    </a:cubicBezTo>
                    <a:cubicBezTo>
                      <a:pt x="28107" y="8865"/>
                      <a:pt x="27250" y="7246"/>
                      <a:pt x="26012" y="5819"/>
                    </a:cubicBezTo>
                    <a:cubicBezTo>
                      <a:pt x="24965" y="4200"/>
                      <a:pt x="23632" y="2963"/>
                      <a:pt x="21919" y="2011"/>
                    </a:cubicBezTo>
                    <a:cubicBezTo>
                      <a:pt x="20205" y="964"/>
                      <a:pt x="18397" y="393"/>
                      <a:pt x="16493" y="297"/>
                    </a:cubicBezTo>
                    <a:cubicBezTo>
                      <a:pt x="14589" y="-178"/>
                      <a:pt x="12590" y="-83"/>
                      <a:pt x="10686" y="583"/>
                    </a:cubicBezTo>
                    <a:lnTo>
                      <a:pt x="7164" y="2011"/>
                    </a:lnTo>
                    <a:cubicBezTo>
                      <a:pt x="4974" y="3343"/>
                      <a:pt x="3260" y="5057"/>
                      <a:pt x="1928" y="7246"/>
                    </a:cubicBezTo>
                    <a:lnTo>
                      <a:pt x="500" y="10768"/>
                    </a:lnTo>
                    <a:cubicBezTo>
                      <a:pt x="-167" y="13338"/>
                      <a:pt x="-167" y="15909"/>
                      <a:pt x="500" y="18574"/>
                    </a:cubicBezTo>
                    <a:lnTo>
                      <a:pt x="500" y="1857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9" name="Google Shape;1349;p19"/>
              <p:cNvSpPr/>
              <p:nvPr/>
            </p:nvSpPr>
            <p:spPr>
              <a:xfrm>
                <a:off x="3868311" y="5109479"/>
                <a:ext cx="21133" cy="21893"/>
              </a:xfrm>
              <a:custGeom>
                <a:avLst/>
                <a:gdLst/>
                <a:ahLst/>
                <a:cxnLst/>
                <a:rect l="l" t="t" r="r" b="b"/>
                <a:pathLst>
                  <a:path w="21133" h="21893" extrusionOk="0">
                    <a:moveTo>
                      <a:pt x="10567" y="21894"/>
                    </a:moveTo>
                    <a:cubicBezTo>
                      <a:pt x="24656" y="21894"/>
                      <a:pt x="24656" y="0"/>
                      <a:pt x="10567" y="0"/>
                    </a:cubicBezTo>
                    <a:cubicBezTo>
                      <a:pt x="-3522" y="0"/>
                      <a:pt x="-3522" y="21894"/>
                      <a:pt x="10567" y="21894"/>
                    </a:cubicBezTo>
                    <a:lnTo>
                      <a:pt x="10567" y="2189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0" name="Google Shape;1350;p19"/>
              <p:cNvSpPr/>
              <p:nvPr/>
            </p:nvSpPr>
            <p:spPr>
              <a:xfrm>
                <a:off x="3802398" y="5165261"/>
                <a:ext cx="31681" cy="28485"/>
              </a:xfrm>
              <a:custGeom>
                <a:avLst/>
                <a:gdLst/>
                <a:ahLst/>
                <a:cxnLst/>
                <a:rect l="l" t="t" r="r" b="b"/>
                <a:pathLst>
                  <a:path w="31681" h="28485" extrusionOk="0">
                    <a:moveTo>
                      <a:pt x="18316" y="95"/>
                    </a:moveTo>
                    <a:cubicBezTo>
                      <a:pt x="16888" y="286"/>
                      <a:pt x="15460" y="476"/>
                      <a:pt x="14032" y="666"/>
                    </a:cubicBezTo>
                    <a:cubicBezTo>
                      <a:pt x="11557" y="666"/>
                      <a:pt x="9177" y="1333"/>
                      <a:pt x="6987" y="2570"/>
                    </a:cubicBezTo>
                    <a:lnTo>
                      <a:pt x="4132" y="4759"/>
                    </a:lnTo>
                    <a:cubicBezTo>
                      <a:pt x="2418" y="6473"/>
                      <a:pt x="1180" y="8567"/>
                      <a:pt x="514" y="10947"/>
                    </a:cubicBezTo>
                    <a:cubicBezTo>
                      <a:pt x="-57" y="12755"/>
                      <a:pt x="-152" y="14659"/>
                      <a:pt x="228" y="16468"/>
                    </a:cubicBezTo>
                    <a:cubicBezTo>
                      <a:pt x="228" y="18277"/>
                      <a:pt x="895" y="20085"/>
                      <a:pt x="1847" y="21608"/>
                    </a:cubicBezTo>
                    <a:cubicBezTo>
                      <a:pt x="2704" y="23226"/>
                      <a:pt x="3941" y="24559"/>
                      <a:pt x="5464" y="25511"/>
                    </a:cubicBezTo>
                    <a:cubicBezTo>
                      <a:pt x="6797" y="26748"/>
                      <a:pt x="8415" y="27605"/>
                      <a:pt x="10224" y="27986"/>
                    </a:cubicBezTo>
                    <a:cubicBezTo>
                      <a:pt x="12699" y="28652"/>
                      <a:pt x="15174" y="28652"/>
                      <a:pt x="17649" y="27986"/>
                    </a:cubicBezTo>
                    <a:cubicBezTo>
                      <a:pt x="18982" y="27510"/>
                      <a:pt x="20410" y="27034"/>
                      <a:pt x="21743" y="26558"/>
                    </a:cubicBezTo>
                    <a:cubicBezTo>
                      <a:pt x="23456" y="26177"/>
                      <a:pt x="25075" y="25321"/>
                      <a:pt x="26312" y="24178"/>
                    </a:cubicBezTo>
                    <a:cubicBezTo>
                      <a:pt x="27740" y="23226"/>
                      <a:pt x="28978" y="21989"/>
                      <a:pt x="29835" y="20371"/>
                    </a:cubicBezTo>
                    <a:lnTo>
                      <a:pt x="31167" y="17134"/>
                    </a:lnTo>
                    <a:cubicBezTo>
                      <a:pt x="31738" y="15326"/>
                      <a:pt x="31834" y="13517"/>
                      <a:pt x="31453" y="11708"/>
                    </a:cubicBezTo>
                    <a:cubicBezTo>
                      <a:pt x="31453" y="10471"/>
                      <a:pt x="31167" y="9329"/>
                      <a:pt x="30501" y="8281"/>
                    </a:cubicBezTo>
                    <a:cubicBezTo>
                      <a:pt x="29930" y="6568"/>
                      <a:pt x="29073" y="5140"/>
                      <a:pt x="27740" y="3903"/>
                    </a:cubicBezTo>
                    <a:lnTo>
                      <a:pt x="24979" y="1809"/>
                    </a:lnTo>
                    <a:cubicBezTo>
                      <a:pt x="22885" y="571"/>
                      <a:pt x="20600" y="0"/>
                      <a:pt x="18125" y="0"/>
                    </a:cubicBezTo>
                    <a:lnTo>
                      <a:pt x="1812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1" name="Google Shape;1351;p19"/>
              <p:cNvSpPr/>
              <p:nvPr/>
            </p:nvSpPr>
            <p:spPr>
              <a:xfrm>
                <a:off x="3699335" y="5165546"/>
                <a:ext cx="19785" cy="16277"/>
              </a:xfrm>
              <a:custGeom>
                <a:avLst/>
                <a:gdLst/>
                <a:ahLst/>
                <a:cxnLst/>
                <a:rect l="l" t="t" r="r" b="b"/>
                <a:pathLst>
                  <a:path w="19785" h="16277" extrusionOk="0">
                    <a:moveTo>
                      <a:pt x="12283" y="95"/>
                    </a:moveTo>
                    <a:cubicBezTo>
                      <a:pt x="11712" y="95"/>
                      <a:pt x="11141" y="191"/>
                      <a:pt x="10570" y="286"/>
                    </a:cubicBezTo>
                    <a:cubicBezTo>
                      <a:pt x="10284" y="286"/>
                      <a:pt x="9999" y="286"/>
                      <a:pt x="9713" y="286"/>
                    </a:cubicBezTo>
                    <a:cubicBezTo>
                      <a:pt x="9427" y="286"/>
                      <a:pt x="9142" y="381"/>
                      <a:pt x="8856" y="286"/>
                    </a:cubicBezTo>
                    <a:lnTo>
                      <a:pt x="10951" y="571"/>
                    </a:lnTo>
                    <a:cubicBezTo>
                      <a:pt x="10951" y="571"/>
                      <a:pt x="10570" y="381"/>
                      <a:pt x="10284" y="286"/>
                    </a:cubicBezTo>
                    <a:cubicBezTo>
                      <a:pt x="8856" y="-95"/>
                      <a:pt x="7428" y="-95"/>
                      <a:pt x="6000" y="286"/>
                    </a:cubicBezTo>
                    <a:cubicBezTo>
                      <a:pt x="4668" y="666"/>
                      <a:pt x="3430" y="1333"/>
                      <a:pt x="2383" y="2380"/>
                    </a:cubicBezTo>
                    <a:cubicBezTo>
                      <a:pt x="289" y="4474"/>
                      <a:pt x="-473" y="7520"/>
                      <a:pt x="289" y="10281"/>
                    </a:cubicBezTo>
                    <a:cubicBezTo>
                      <a:pt x="1050" y="13041"/>
                      <a:pt x="3240" y="15230"/>
                      <a:pt x="6000" y="15992"/>
                    </a:cubicBezTo>
                    <a:cubicBezTo>
                      <a:pt x="7428" y="16373"/>
                      <a:pt x="8856" y="16373"/>
                      <a:pt x="10284" y="15992"/>
                    </a:cubicBezTo>
                    <a:cubicBezTo>
                      <a:pt x="11617" y="15611"/>
                      <a:pt x="12855" y="14945"/>
                      <a:pt x="13902" y="13898"/>
                    </a:cubicBezTo>
                    <a:cubicBezTo>
                      <a:pt x="14092" y="13707"/>
                      <a:pt x="14187" y="13612"/>
                      <a:pt x="14378" y="13422"/>
                    </a:cubicBezTo>
                    <a:lnTo>
                      <a:pt x="12855" y="14659"/>
                    </a:lnTo>
                    <a:lnTo>
                      <a:pt x="12855" y="14659"/>
                    </a:lnTo>
                    <a:cubicBezTo>
                      <a:pt x="12283" y="14850"/>
                      <a:pt x="11617" y="15135"/>
                      <a:pt x="11046" y="15421"/>
                    </a:cubicBezTo>
                    <a:cubicBezTo>
                      <a:pt x="12188" y="15040"/>
                      <a:pt x="13235" y="14564"/>
                      <a:pt x="14378" y="14183"/>
                    </a:cubicBezTo>
                    <a:cubicBezTo>
                      <a:pt x="15330" y="13993"/>
                      <a:pt x="16186" y="13517"/>
                      <a:pt x="16853" y="12851"/>
                    </a:cubicBezTo>
                    <a:cubicBezTo>
                      <a:pt x="17614" y="12375"/>
                      <a:pt x="18281" y="11708"/>
                      <a:pt x="18757" y="10852"/>
                    </a:cubicBezTo>
                    <a:lnTo>
                      <a:pt x="19518" y="9138"/>
                    </a:lnTo>
                    <a:cubicBezTo>
                      <a:pt x="19804" y="8186"/>
                      <a:pt x="19899" y="7235"/>
                      <a:pt x="19613" y="6283"/>
                    </a:cubicBezTo>
                    <a:cubicBezTo>
                      <a:pt x="19613" y="5616"/>
                      <a:pt x="19423" y="5045"/>
                      <a:pt x="19138" y="4474"/>
                    </a:cubicBezTo>
                    <a:cubicBezTo>
                      <a:pt x="18852" y="3617"/>
                      <a:pt x="18376" y="2761"/>
                      <a:pt x="17614" y="2094"/>
                    </a:cubicBezTo>
                    <a:lnTo>
                      <a:pt x="16186" y="952"/>
                    </a:lnTo>
                    <a:cubicBezTo>
                      <a:pt x="15044" y="286"/>
                      <a:pt x="13806" y="0"/>
                      <a:pt x="12569" y="0"/>
                    </a:cubicBezTo>
                    <a:lnTo>
                      <a:pt x="1256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2" name="Google Shape;1352;p19"/>
              <p:cNvSpPr/>
              <p:nvPr/>
            </p:nvSpPr>
            <p:spPr>
              <a:xfrm>
                <a:off x="3616755" y="5075973"/>
                <a:ext cx="24810" cy="25701"/>
              </a:xfrm>
              <a:custGeom>
                <a:avLst/>
                <a:gdLst/>
                <a:ahLst/>
                <a:cxnLst/>
                <a:rect l="l" t="t" r="r" b="b"/>
                <a:pathLst>
                  <a:path w="24810" h="25701" extrusionOk="0">
                    <a:moveTo>
                      <a:pt x="12423" y="25701"/>
                    </a:moveTo>
                    <a:cubicBezTo>
                      <a:pt x="28892" y="25701"/>
                      <a:pt x="28987" y="0"/>
                      <a:pt x="12423" y="0"/>
                    </a:cubicBezTo>
                    <a:cubicBezTo>
                      <a:pt x="-4141" y="0"/>
                      <a:pt x="-4141" y="25701"/>
                      <a:pt x="12423" y="25701"/>
                    </a:cubicBezTo>
                    <a:lnTo>
                      <a:pt x="12423" y="2570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3" name="Google Shape;1353;p19"/>
              <p:cNvSpPr/>
              <p:nvPr/>
            </p:nvSpPr>
            <p:spPr>
              <a:xfrm>
                <a:off x="3545072" y="4955843"/>
                <a:ext cx="21383" cy="22084"/>
              </a:xfrm>
              <a:custGeom>
                <a:avLst/>
                <a:gdLst/>
                <a:ahLst/>
                <a:cxnLst/>
                <a:rect l="l" t="t" r="r" b="b"/>
                <a:pathLst>
                  <a:path w="21383" h="22084" extrusionOk="0">
                    <a:moveTo>
                      <a:pt x="10710" y="22084"/>
                    </a:moveTo>
                    <a:cubicBezTo>
                      <a:pt x="24894" y="22084"/>
                      <a:pt x="24989" y="0"/>
                      <a:pt x="10710" y="0"/>
                    </a:cubicBezTo>
                    <a:cubicBezTo>
                      <a:pt x="-3570" y="0"/>
                      <a:pt x="-3570" y="22084"/>
                      <a:pt x="10710" y="22084"/>
                    </a:cubicBezTo>
                    <a:lnTo>
                      <a:pt x="10710" y="2208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4" name="Google Shape;1354;p19"/>
              <p:cNvSpPr/>
              <p:nvPr/>
            </p:nvSpPr>
            <p:spPr>
              <a:xfrm>
                <a:off x="3488407" y="4851039"/>
                <a:ext cx="23525" cy="24273"/>
              </a:xfrm>
              <a:custGeom>
                <a:avLst/>
                <a:gdLst/>
                <a:ahLst/>
                <a:cxnLst/>
                <a:rect l="l" t="t" r="r" b="b"/>
                <a:pathLst>
                  <a:path w="23525" h="24273" extrusionOk="0">
                    <a:moveTo>
                      <a:pt x="11781" y="24273"/>
                    </a:moveTo>
                    <a:cubicBezTo>
                      <a:pt x="27393" y="24273"/>
                      <a:pt x="27488" y="0"/>
                      <a:pt x="11781" y="0"/>
                    </a:cubicBezTo>
                    <a:cubicBezTo>
                      <a:pt x="-3927" y="0"/>
                      <a:pt x="-3927" y="24273"/>
                      <a:pt x="11781" y="24273"/>
                    </a:cubicBezTo>
                    <a:lnTo>
                      <a:pt x="11781" y="24273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5" name="Google Shape;1355;p19"/>
              <p:cNvSpPr/>
              <p:nvPr/>
            </p:nvSpPr>
            <p:spPr>
              <a:xfrm>
                <a:off x="3424316" y="4743951"/>
                <a:ext cx="31950" cy="33030"/>
              </a:xfrm>
              <a:custGeom>
                <a:avLst/>
                <a:gdLst/>
                <a:ahLst/>
                <a:cxnLst/>
                <a:rect l="l" t="t" r="r" b="b"/>
                <a:pathLst>
                  <a:path w="31950" h="33030" extrusionOk="0">
                    <a:moveTo>
                      <a:pt x="15993" y="33031"/>
                    </a:moveTo>
                    <a:cubicBezTo>
                      <a:pt x="37222" y="33031"/>
                      <a:pt x="37317" y="0"/>
                      <a:pt x="15993" y="0"/>
                    </a:cubicBezTo>
                    <a:cubicBezTo>
                      <a:pt x="-5331" y="0"/>
                      <a:pt x="-5331" y="33031"/>
                      <a:pt x="15993" y="33031"/>
                    </a:cubicBezTo>
                    <a:lnTo>
                      <a:pt x="15993" y="3303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6" name="Google Shape;1356;p19"/>
              <p:cNvSpPr/>
              <p:nvPr/>
            </p:nvSpPr>
            <p:spPr>
              <a:xfrm>
                <a:off x="3401183" y="4671511"/>
                <a:ext cx="13137" cy="13612"/>
              </a:xfrm>
              <a:custGeom>
                <a:avLst/>
                <a:gdLst/>
                <a:ahLst/>
                <a:cxnLst/>
                <a:rect l="l" t="t" r="r" b="b"/>
                <a:pathLst>
                  <a:path w="13137" h="13612" extrusionOk="0">
                    <a:moveTo>
                      <a:pt x="6569" y="13612"/>
                    </a:moveTo>
                    <a:cubicBezTo>
                      <a:pt x="15327" y="13612"/>
                      <a:pt x="15327" y="0"/>
                      <a:pt x="6569" y="0"/>
                    </a:cubicBezTo>
                    <a:cubicBezTo>
                      <a:pt x="-2190" y="0"/>
                      <a:pt x="-2190" y="13612"/>
                      <a:pt x="6569" y="13612"/>
                    </a:cubicBezTo>
                    <a:lnTo>
                      <a:pt x="6569" y="13612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7" name="Google Shape;1357;p19"/>
              <p:cNvSpPr/>
              <p:nvPr/>
            </p:nvSpPr>
            <p:spPr>
              <a:xfrm>
                <a:off x="3387618" y="4594979"/>
                <a:ext cx="25417" cy="26367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26367" extrusionOk="0">
                    <a:moveTo>
                      <a:pt x="12709" y="26368"/>
                    </a:moveTo>
                    <a:cubicBezTo>
                      <a:pt x="29654" y="26368"/>
                      <a:pt x="29654" y="0"/>
                      <a:pt x="12709" y="0"/>
                    </a:cubicBezTo>
                    <a:cubicBezTo>
                      <a:pt x="-4236" y="0"/>
                      <a:pt x="-4236" y="26368"/>
                      <a:pt x="12709" y="26368"/>
                    </a:cubicBezTo>
                    <a:lnTo>
                      <a:pt x="12709" y="26368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8" name="Google Shape;1358;p19"/>
              <p:cNvSpPr/>
              <p:nvPr/>
            </p:nvSpPr>
            <p:spPr>
              <a:xfrm>
                <a:off x="3282873" y="4598096"/>
                <a:ext cx="68247" cy="28108"/>
              </a:xfrm>
              <a:custGeom>
                <a:avLst/>
                <a:gdLst/>
                <a:ahLst/>
                <a:cxnLst/>
                <a:rect l="l" t="t" r="r" b="b"/>
                <a:pathLst>
                  <a:path w="68247" h="28108" extrusionOk="0">
                    <a:moveTo>
                      <a:pt x="6740" y="18205"/>
                    </a:moveTo>
                    <a:cubicBezTo>
                      <a:pt x="14451" y="19633"/>
                      <a:pt x="22067" y="21061"/>
                      <a:pt x="29778" y="22489"/>
                    </a:cubicBezTo>
                    <a:cubicBezTo>
                      <a:pt x="33490" y="23155"/>
                      <a:pt x="37298" y="23917"/>
                      <a:pt x="41011" y="24583"/>
                    </a:cubicBezTo>
                    <a:cubicBezTo>
                      <a:pt x="45009" y="25345"/>
                      <a:pt x="48722" y="26201"/>
                      <a:pt x="52530" y="27534"/>
                    </a:cubicBezTo>
                    <a:cubicBezTo>
                      <a:pt x="59669" y="30009"/>
                      <a:pt x="67190" y="24107"/>
                      <a:pt x="68142" y="17158"/>
                    </a:cubicBezTo>
                    <a:cubicBezTo>
                      <a:pt x="69094" y="10210"/>
                      <a:pt x="63477" y="2499"/>
                      <a:pt x="55862" y="2975"/>
                    </a:cubicBezTo>
                    <a:cubicBezTo>
                      <a:pt x="51768" y="3261"/>
                      <a:pt x="48055" y="3165"/>
                      <a:pt x="43962" y="2880"/>
                    </a:cubicBezTo>
                    <a:cubicBezTo>
                      <a:pt x="40154" y="2594"/>
                      <a:pt x="36346" y="2309"/>
                      <a:pt x="32538" y="1928"/>
                    </a:cubicBezTo>
                    <a:cubicBezTo>
                      <a:pt x="24732" y="1262"/>
                      <a:pt x="17021" y="691"/>
                      <a:pt x="9215" y="24"/>
                    </a:cubicBezTo>
                    <a:cubicBezTo>
                      <a:pt x="4646" y="-357"/>
                      <a:pt x="648" y="3832"/>
                      <a:pt x="77" y="8020"/>
                    </a:cubicBezTo>
                    <a:cubicBezTo>
                      <a:pt x="-495" y="12208"/>
                      <a:pt x="2171" y="17349"/>
                      <a:pt x="6740" y="18205"/>
                    </a:cubicBezTo>
                    <a:lnTo>
                      <a:pt x="6740" y="18205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9" name="Google Shape;1359;p19"/>
              <p:cNvSpPr/>
              <p:nvPr/>
            </p:nvSpPr>
            <p:spPr>
              <a:xfrm>
                <a:off x="3294195" y="4690849"/>
                <a:ext cx="76621" cy="22236"/>
              </a:xfrm>
              <a:custGeom>
                <a:avLst/>
                <a:gdLst/>
                <a:ahLst/>
                <a:cxnLst/>
                <a:rect l="l" t="t" r="r" b="b"/>
                <a:pathLst>
                  <a:path w="76621" h="22236" extrusionOk="0">
                    <a:moveTo>
                      <a:pt x="7128" y="19975"/>
                    </a:moveTo>
                    <a:cubicBezTo>
                      <a:pt x="16457" y="19975"/>
                      <a:pt x="25786" y="19785"/>
                      <a:pt x="35116" y="20166"/>
                    </a:cubicBezTo>
                    <a:cubicBezTo>
                      <a:pt x="39685" y="20356"/>
                      <a:pt x="44254" y="20546"/>
                      <a:pt x="48824" y="20642"/>
                    </a:cubicBezTo>
                    <a:cubicBezTo>
                      <a:pt x="51109" y="20642"/>
                      <a:pt x="53393" y="20832"/>
                      <a:pt x="55678" y="20927"/>
                    </a:cubicBezTo>
                    <a:cubicBezTo>
                      <a:pt x="56344" y="20927"/>
                      <a:pt x="56440" y="20927"/>
                      <a:pt x="55964" y="20832"/>
                    </a:cubicBezTo>
                    <a:cubicBezTo>
                      <a:pt x="56535" y="20832"/>
                      <a:pt x="57011" y="21022"/>
                      <a:pt x="57582" y="21022"/>
                    </a:cubicBezTo>
                    <a:cubicBezTo>
                      <a:pt x="58058" y="21022"/>
                      <a:pt x="61580" y="21784"/>
                      <a:pt x="59676" y="20927"/>
                    </a:cubicBezTo>
                    <a:cubicBezTo>
                      <a:pt x="67197" y="24640"/>
                      <a:pt x="76621" y="20166"/>
                      <a:pt x="76621" y="11218"/>
                    </a:cubicBezTo>
                    <a:cubicBezTo>
                      <a:pt x="76621" y="2270"/>
                      <a:pt x="67102" y="-2680"/>
                      <a:pt x="59676" y="1509"/>
                    </a:cubicBezTo>
                    <a:cubicBezTo>
                      <a:pt x="61390" y="557"/>
                      <a:pt x="58534" y="1509"/>
                      <a:pt x="58058" y="1509"/>
                    </a:cubicBezTo>
                    <a:cubicBezTo>
                      <a:pt x="58248" y="1509"/>
                      <a:pt x="54821" y="2080"/>
                      <a:pt x="56154" y="1889"/>
                    </a:cubicBezTo>
                    <a:cubicBezTo>
                      <a:pt x="53869" y="2270"/>
                      <a:pt x="51585" y="2270"/>
                      <a:pt x="49300" y="2460"/>
                    </a:cubicBezTo>
                    <a:cubicBezTo>
                      <a:pt x="44540" y="2841"/>
                      <a:pt x="39780" y="3317"/>
                      <a:pt x="35020" y="3698"/>
                    </a:cubicBezTo>
                    <a:cubicBezTo>
                      <a:pt x="25691" y="4555"/>
                      <a:pt x="16362" y="4840"/>
                      <a:pt x="7033" y="5316"/>
                    </a:cubicBezTo>
                    <a:cubicBezTo>
                      <a:pt x="-2297" y="5792"/>
                      <a:pt x="-2392" y="19785"/>
                      <a:pt x="7033" y="19785"/>
                    </a:cubicBezTo>
                    <a:lnTo>
                      <a:pt x="7033" y="19785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0" name="Google Shape;1360;p19"/>
              <p:cNvSpPr/>
              <p:nvPr/>
            </p:nvSpPr>
            <p:spPr>
              <a:xfrm>
                <a:off x="3313513" y="4742536"/>
                <a:ext cx="82212" cy="47971"/>
              </a:xfrm>
              <a:custGeom>
                <a:avLst/>
                <a:gdLst/>
                <a:ahLst/>
                <a:cxnLst/>
                <a:rect l="l" t="t" r="r" b="b"/>
                <a:pathLst>
                  <a:path w="82212" h="47971" extrusionOk="0">
                    <a:moveTo>
                      <a:pt x="13227" y="47677"/>
                    </a:moveTo>
                    <a:cubicBezTo>
                      <a:pt x="22366" y="44536"/>
                      <a:pt x="31504" y="41299"/>
                      <a:pt x="40738" y="38158"/>
                    </a:cubicBezTo>
                    <a:cubicBezTo>
                      <a:pt x="45213" y="36635"/>
                      <a:pt x="49687" y="35017"/>
                      <a:pt x="54161" y="33398"/>
                    </a:cubicBezTo>
                    <a:cubicBezTo>
                      <a:pt x="58635" y="31780"/>
                      <a:pt x="63490" y="29400"/>
                      <a:pt x="68155" y="28544"/>
                    </a:cubicBezTo>
                    <a:lnTo>
                      <a:pt x="58064" y="27211"/>
                    </a:lnTo>
                    <a:cubicBezTo>
                      <a:pt x="62538" y="29210"/>
                      <a:pt x="67013" y="30257"/>
                      <a:pt x="71677" y="28353"/>
                    </a:cubicBezTo>
                    <a:cubicBezTo>
                      <a:pt x="75295" y="26926"/>
                      <a:pt x="78151" y="25212"/>
                      <a:pt x="80245" y="21785"/>
                    </a:cubicBezTo>
                    <a:cubicBezTo>
                      <a:pt x="82054" y="18739"/>
                      <a:pt x="82815" y="14170"/>
                      <a:pt x="81673" y="10743"/>
                    </a:cubicBezTo>
                    <a:cubicBezTo>
                      <a:pt x="79483" y="4080"/>
                      <a:pt x="71582" y="-2203"/>
                      <a:pt x="64062" y="748"/>
                    </a:cubicBezTo>
                    <a:cubicBezTo>
                      <a:pt x="61491" y="1795"/>
                      <a:pt x="59397" y="2747"/>
                      <a:pt x="57303" y="4366"/>
                    </a:cubicBezTo>
                    <a:cubicBezTo>
                      <a:pt x="54447" y="6555"/>
                      <a:pt x="53400" y="9030"/>
                      <a:pt x="52067" y="12266"/>
                    </a:cubicBezTo>
                    <a:lnTo>
                      <a:pt x="58064" y="4461"/>
                    </a:lnTo>
                    <a:cubicBezTo>
                      <a:pt x="54066" y="7126"/>
                      <a:pt x="49021" y="8649"/>
                      <a:pt x="44641" y="10553"/>
                    </a:cubicBezTo>
                    <a:cubicBezTo>
                      <a:pt x="40262" y="12456"/>
                      <a:pt x="35979" y="14360"/>
                      <a:pt x="31600" y="16264"/>
                    </a:cubicBezTo>
                    <a:cubicBezTo>
                      <a:pt x="22746" y="20262"/>
                      <a:pt x="13988" y="24165"/>
                      <a:pt x="5135" y="28163"/>
                    </a:cubicBezTo>
                    <a:cubicBezTo>
                      <a:pt x="375" y="30352"/>
                      <a:pt x="-1053" y="37016"/>
                      <a:pt x="756" y="41394"/>
                    </a:cubicBezTo>
                    <a:cubicBezTo>
                      <a:pt x="2565" y="45773"/>
                      <a:pt x="8277" y="49295"/>
                      <a:pt x="13227" y="47487"/>
                    </a:cubicBezTo>
                    <a:lnTo>
                      <a:pt x="13227" y="47487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1" name="Google Shape;1361;p19"/>
              <p:cNvSpPr/>
              <p:nvPr/>
            </p:nvSpPr>
            <p:spPr>
              <a:xfrm>
                <a:off x="3332414" y="4821813"/>
                <a:ext cx="101946" cy="55609"/>
              </a:xfrm>
              <a:custGeom>
                <a:avLst/>
                <a:gdLst/>
                <a:ahLst/>
                <a:cxnLst/>
                <a:rect l="l" t="t" r="r" b="b"/>
                <a:pathLst>
                  <a:path w="101946" h="55609" extrusionOk="0">
                    <a:moveTo>
                      <a:pt x="9843" y="55498"/>
                    </a:moveTo>
                    <a:cubicBezTo>
                      <a:pt x="24788" y="52452"/>
                      <a:pt x="39353" y="47978"/>
                      <a:pt x="53728" y="43029"/>
                    </a:cubicBezTo>
                    <a:cubicBezTo>
                      <a:pt x="60773" y="40649"/>
                      <a:pt x="67627" y="37793"/>
                      <a:pt x="74576" y="35128"/>
                    </a:cubicBezTo>
                    <a:cubicBezTo>
                      <a:pt x="82668" y="31987"/>
                      <a:pt x="92187" y="29226"/>
                      <a:pt x="98375" y="22848"/>
                    </a:cubicBezTo>
                    <a:cubicBezTo>
                      <a:pt x="107228" y="13710"/>
                      <a:pt x="98375" y="-3614"/>
                      <a:pt x="85428" y="669"/>
                    </a:cubicBezTo>
                    <a:cubicBezTo>
                      <a:pt x="77813" y="3144"/>
                      <a:pt x="71815" y="8856"/>
                      <a:pt x="65342" y="13329"/>
                    </a:cubicBezTo>
                    <a:cubicBezTo>
                      <a:pt x="59249" y="17613"/>
                      <a:pt x="52586" y="21230"/>
                      <a:pt x="46017" y="24657"/>
                    </a:cubicBezTo>
                    <a:cubicBezTo>
                      <a:pt x="33261" y="31415"/>
                      <a:pt x="19457" y="36175"/>
                      <a:pt x="5654" y="40173"/>
                    </a:cubicBezTo>
                    <a:cubicBezTo>
                      <a:pt x="-4246" y="43029"/>
                      <a:pt x="-58" y="57497"/>
                      <a:pt x="9843" y="55403"/>
                    </a:cubicBezTo>
                    <a:lnTo>
                      <a:pt x="9843" y="55403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2" name="Google Shape;1362;p19"/>
              <p:cNvSpPr/>
              <p:nvPr/>
            </p:nvSpPr>
            <p:spPr>
              <a:xfrm>
                <a:off x="3367976" y="4884106"/>
                <a:ext cx="98416" cy="57014"/>
              </a:xfrm>
              <a:custGeom>
                <a:avLst/>
                <a:gdLst/>
                <a:ahLst/>
                <a:cxnLst/>
                <a:rect l="l" t="t" r="r" b="b"/>
                <a:pathLst>
                  <a:path w="98416" h="57014" extrusionOk="0">
                    <a:moveTo>
                      <a:pt x="13597" y="55746"/>
                    </a:moveTo>
                    <a:cubicBezTo>
                      <a:pt x="25687" y="49178"/>
                      <a:pt x="38157" y="43276"/>
                      <a:pt x="50819" y="38326"/>
                    </a:cubicBezTo>
                    <a:cubicBezTo>
                      <a:pt x="57387" y="35756"/>
                      <a:pt x="64051" y="33376"/>
                      <a:pt x="70715" y="31187"/>
                    </a:cubicBezTo>
                    <a:cubicBezTo>
                      <a:pt x="74522" y="29949"/>
                      <a:pt x="78235" y="28807"/>
                      <a:pt x="81948" y="27284"/>
                    </a:cubicBezTo>
                    <a:cubicBezTo>
                      <a:pt x="80996" y="27665"/>
                      <a:pt x="81281" y="27570"/>
                      <a:pt x="82805" y="26998"/>
                    </a:cubicBezTo>
                    <a:cubicBezTo>
                      <a:pt x="83661" y="26618"/>
                      <a:pt x="84518" y="26237"/>
                      <a:pt x="85470" y="25951"/>
                    </a:cubicBezTo>
                    <a:cubicBezTo>
                      <a:pt x="87755" y="24999"/>
                      <a:pt x="90135" y="24143"/>
                      <a:pt x="92324" y="23000"/>
                    </a:cubicBezTo>
                    <a:cubicBezTo>
                      <a:pt x="96894" y="20525"/>
                      <a:pt x="99559" y="14148"/>
                      <a:pt x="97941" y="9103"/>
                    </a:cubicBezTo>
                    <a:cubicBezTo>
                      <a:pt x="96418" y="4438"/>
                      <a:pt x="91563" y="-607"/>
                      <a:pt x="86136" y="60"/>
                    </a:cubicBezTo>
                    <a:cubicBezTo>
                      <a:pt x="70429" y="2154"/>
                      <a:pt x="55769" y="9864"/>
                      <a:pt x="41870" y="17099"/>
                    </a:cubicBezTo>
                    <a:cubicBezTo>
                      <a:pt x="28828" y="23857"/>
                      <a:pt x="16358" y="31472"/>
                      <a:pt x="4268" y="39754"/>
                    </a:cubicBezTo>
                    <a:cubicBezTo>
                      <a:pt x="-5442" y="46417"/>
                      <a:pt x="3030" y="61457"/>
                      <a:pt x="13597" y="55746"/>
                    </a:cubicBezTo>
                    <a:lnTo>
                      <a:pt x="13597" y="55746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3" name="Google Shape;1363;p19"/>
              <p:cNvSpPr/>
              <p:nvPr/>
            </p:nvSpPr>
            <p:spPr>
              <a:xfrm>
                <a:off x="3427721" y="4949162"/>
                <a:ext cx="70591" cy="47126"/>
              </a:xfrm>
              <a:custGeom>
                <a:avLst/>
                <a:gdLst/>
                <a:ahLst/>
                <a:cxnLst/>
                <a:rect l="l" t="t" r="r" b="b"/>
                <a:pathLst>
                  <a:path w="70591" h="47126" extrusionOk="0">
                    <a:moveTo>
                      <a:pt x="16872" y="45709"/>
                    </a:moveTo>
                    <a:cubicBezTo>
                      <a:pt x="25154" y="41806"/>
                      <a:pt x="33436" y="37808"/>
                      <a:pt x="41813" y="33905"/>
                    </a:cubicBezTo>
                    <a:cubicBezTo>
                      <a:pt x="45811" y="32001"/>
                      <a:pt x="49809" y="30097"/>
                      <a:pt x="53808" y="28194"/>
                    </a:cubicBezTo>
                    <a:cubicBezTo>
                      <a:pt x="58377" y="26004"/>
                      <a:pt x="64184" y="23339"/>
                      <a:pt x="67326" y="19436"/>
                    </a:cubicBezTo>
                    <a:cubicBezTo>
                      <a:pt x="70277" y="15724"/>
                      <a:pt x="71609" y="11631"/>
                      <a:pt x="69706" y="6966"/>
                    </a:cubicBezTo>
                    <a:cubicBezTo>
                      <a:pt x="67992" y="2968"/>
                      <a:pt x="63803" y="-268"/>
                      <a:pt x="59329" y="18"/>
                    </a:cubicBezTo>
                    <a:cubicBezTo>
                      <a:pt x="53427" y="303"/>
                      <a:pt x="47239" y="3349"/>
                      <a:pt x="42003" y="6205"/>
                    </a:cubicBezTo>
                    <a:cubicBezTo>
                      <a:pt x="38005" y="8394"/>
                      <a:pt x="34007" y="10583"/>
                      <a:pt x="30009" y="12868"/>
                    </a:cubicBezTo>
                    <a:cubicBezTo>
                      <a:pt x="21822" y="17342"/>
                      <a:pt x="13730" y="21816"/>
                      <a:pt x="5543" y="26290"/>
                    </a:cubicBezTo>
                    <a:cubicBezTo>
                      <a:pt x="403" y="29146"/>
                      <a:pt x="-1692" y="36665"/>
                      <a:pt x="1545" y="41710"/>
                    </a:cubicBezTo>
                    <a:cubicBezTo>
                      <a:pt x="5067" y="47232"/>
                      <a:pt x="11255" y="48469"/>
                      <a:pt x="16967" y="45709"/>
                    </a:cubicBezTo>
                    <a:lnTo>
                      <a:pt x="16967" y="45709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4" name="Google Shape;1364;p19"/>
              <p:cNvSpPr/>
              <p:nvPr/>
            </p:nvSpPr>
            <p:spPr>
              <a:xfrm>
                <a:off x="3459640" y="5004552"/>
                <a:ext cx="81496" cy="68791"/>
              </a:xfrm>
              <a:custGeom>
                <a:avLst/>
                <a:gdLst/>
                <a:ahLst/>
                <a:cxnLst/>
                <a:rect l="l" t="t" r="r" b="b"/>
                <a:pathLst>
                  <a:path w="81496" h="68791" extrusionOk="0">
                    <a:moveTo>
                      <a:pt x="15892" y="67232"/>
                    </a:moveTo>
                    <a:cubicBezTo>
                      <a:pt x="36549" y="52954"/>
                      <a:pt x="57778" y="39152"/>
                      <a:pt x="77484" y="23540"/>
                    </a:cubicBezTo>
                    <a:cubicBezTo>
                      <a:pt x="79959" y="21637"/>
                      <a:pt x="81673" y="16877"/>
                      <a:pt x="81482" y="13831"/>
                    </a:cubicBezTo>
                    <a:cubicBezTo>
                      <a:pt x="81292" y="10785"/>
                      <a:pt x="80435" y="8024"/>
                      <a:pt x="78531" y="5550"/>
                    </a:cubicBezTo>
                    <a:cubicBezTo>
                      <a:pt x="74723" y="695"/>
                      <a:pt x="66251" y="-2161"/>
                      <a:pt x="60825" y="2028"/>
                    </a:cubicBezTo>
                    <a:cubicBezTo>
                      <a:pt x="40738" y="17258"/>
                      <a:pt x="22080" y="34202"/>
                      <a:pt x="3040" y="50669"/>
                    </a:cubicBezTo>
                    <a:cubicBezTo>
                      <a:pt x="-958" y="54096"/>
                      <a:pt x="-767" y="60665"/>
                      <a:pt x="2184" y="64567"/>
                    </a:cubicBezTo>
                    <a:cubicBezTo>
                      <a:pt x="5135" y="68470"/>
                      <a:pt x="11513" y="70279"/>
                      <a:pt x="15892" y="67328"/>
                    </a:cubicBezTo>
                    <a:lnTo>
                      <a:pt x="15892" y="67328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5" name="Google Shape;1365;p19"/>
              <p:cNvSpPr/>
              <p:nvPr/>
            </p:nvSpPr>
            <p:spPr>
              <a:xfrm>
                <a:off x="3505435" y="5083611"/>
                <a:ext cx="77335" cy="55296"/>
              </a:xfrm>
              <a:custGeom>
                <a:avLst/>
                <a:gdLst/>
                <a:ahLst/>
                <a:cxnLst/>
                <a:rect l="l" t="t" r="r" b="b"/>
                <a:pathLst>
                  <a:path w="77335" h="55296" extrusionOk="0">
                    <a:moveTo>
                      <a:pt x="9508" y="54901"/>
                    </a:moveTo>
                    <a:cubicBezTo>
                      <a:pt x="21027" y="50142"/>
                      <a:pt x="32165" y="44716"/>
                      <a:pt x="42732" y="38148"/>
                    </a:cubicBezTo>
                    <a:cubicBezTo>
                      <a:pt x="53298" y="31580"/>
                      <a:pt x="64817" y="25963"/>
                      <a:pt x="74337" y="17587"/>
                    </a:cubicBezTo>
                    <a:cubicBezTo>
                      <a:pt x="78430" y="13970"/>
                      <a:pt x="78240" y="6545"/>
                      <a:pt x="74337" y="2928"/>
                    </a:cubicBezTo>
                    <a:cubicBezTo>
                      <a:pt x="69958" y="-1071"/>
                      <a:pt x="64056" y="-880"/>
                      <a:pt x="59677" y="2928"/>
                    </a:cubicBezTo>
                    <a:cubicBezTo>
                      <a:pt x="51299" y="10352"/>
                      <a:pt x="43874" y="18729"/>
                      <a:pt x="34354" y="24821"/>
                    </a:cubicBezTo>
                    <a:cubicBezTo>
                      <a:pt x="24835" y="30913"/>
                      <a:pt x="14268" y="36434"/>
                      <a:pt x="3701" y="41003"/>
                    </a:cubicBezTo>
                    <a:cubicBezTo>
                      <a:pt x="274" y="42431"/>
                      <a:pt x="-773" y="47381"/>
                      <a:pt x="560" y="50522"/>
                    </a:cubicBezTo>
                    <a:cubicBezTo>
                      <a:pt x="1892" y="53664"/>
                      <a:pt x="5986" y="56329"/>
                      <a:pt x="9508" y="54901"/>
                    </a:cubicBezTo>
                    <a:lnTo>
                      <a:pt x="9508" y="5490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6" name="Google Shape;1366;p19"/>
              <p:cNvSpPr/>
              <p:nvPr/>
            </p:nvSpPr>
            <p:spPr>
              <a:xfrm>
                <a:off x="3553604" y="5151501"/>
                <a:ext cx="73790" cy="47757"/>
              </a:xfrm>
              <a:custGeom>
                <a:avLst/>
                <a:gdLst/>
                <a:ahLst/>
                <a:cxnLst/>
                <a:rect l="l" t="t" r="r" b="b"/>
                <a:pathLst>
                  <a:path w="73790" h="47757" extrusionOk="0">
                    <a:moveTo>
                      <a:pt x="16076" y="44982"/>
                    </a:moveTo>
                    <a:cubicBezTo>
                      <a:pt x="16076" y="44982"/>
                      <a:pt x="17028" y="44221"/>
                      <a:pt x="17409" y="43840"/>
                    </a:cubicBezTo>
                    <a:cubicBezTo>
                      <a:pt x="16648" y="44411"/>
                      <a:pt x="17028" y="44125"/>
                      <a:pt x="17600" y="43744"/>
                    </a:cubicBezTo>
                    <a:cubicBezTo>
                      <a:pt x="18551" y="43078"/>
                      <a:pt x="19503" y="42317"/>
                      <a:pt x="20455" y="41650"/>
                    </a:cubicBezTo>
                    <a:cubicBezTo>
                      <a:pt x="22359" y="40318"/>
                      <a:pt x="24358" y="38985"/>
                      <a:pt x="26358" y="37748"/>
                    </a:cubicBezTo>
                    <a:cubicBezTo>
                      <a:pt x="28357" y="36510"/>
                      <a:pt x="30356" y="35368"/>
                      <a:pt x="32450" y="34321"/>
                    </a:cubicBezTo>
                    <a:cubicBezTo>
                      <a:pt x="33497" y="33845"/>
                      <a:pt x="34544" y="33274"/>
                      <a:pt x="35687" y="32798"/>
                    </a:cubicBezTo>
                    <a:cubicBezTo>
                      <a:pt x="36258" y="32512"/>
                      <a:pt x="36734" y="32322"/>
                      <a:pt x="37305" y="32131"/>
                    </a:cubicBezTo>
                    <a:cubicBezTo>
                      <a:pt x="35972" y="32703"/>
                      <a:pt x="36544" y="32417"/>
                      <a:pt x="37591" y="32131"/>
                    </a:cubicBezTo>
                    <a:cubicBezTo>
                      <a:pt x="41875" y="30418"/>
                      <a:pt x="46349" y="28895"/>
                      <a:pt x="50823" y="27753"/>
                    </a:cubicBezTo>
                    <a:cubicBezTo>
                      <a:pt x="55297" y="26610"/>
                      <a:pt x="60247" y="25658"/>
                      <a:pt x="64912" y="24135"/>
                    </a:cubicBezTo>
                    <a:cubicBezTo>
                      <a:pt x="70719" y="22136"/>
                      <a:pt x="74527" y="16901"/>
                      <a:pt x="73670" y="10714"/>
                    </a:cubicBezTo>
                    <a:cubicBezTo>
                      <a:pt x="72909" y="5193"/>
                      <a:pt x="67673" y="-614"/>
                      <a:pt x="61580" y="52"/>
                    </a:cubicBezTo>
                    <a:cubicBezTo>
                      <a:pt x="58248" y="433"/>
                      <a:pt x="55012" y="719"/>
                      <a:pt x="51870" y="1766"/>
                    </a:cubicBezTo>
                    <a:cubicBezTo>
                      <a:pt x="48729" y="2813"/>
                      <a:pt x="45492" y="4241"/>
                      <a:pt x="42446" y="5574"/>
                    </a:cubicBezTo>
                    <a:cubicBezTo>
                      <a:pt x="37781" y="7572"/>
                      <a:pt x="33212" y="9857"/>
                      <a:pt x="28833" y="12427"/>
                    </a:cubicBezTo>
                    <a:cubicBezTo>
                      <a:pt x="19599" y="17853"/>
                      <a:pt x="10650" y="24326"/>
                      <a:pt x="2749" y="31655"/>
                    </a:cubicBezTo>
                    <a:cubicBezTo>
                      <a:pt x="-869" y="34987"/>
                      <a:pt x="-964" y="41746"/>
                      <a:pt x="2749" y="45077"/>
                    </a:cubicBezTo>
                    <a:cubicBezTo>
                      <a:pt x="6842" y="48885"/>
                      <a:pt x="11983" y="48409"/>
                      <a:pt x="16172" y="45077"/>
                    </a:cubicBezTo>
                    <a:lnTo>
                      <a:pt x="16172" y="45077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7" name="Google Shape;1367;p19"/>
              <p:cNvSpPr/>
              <p:nvPr/>
            </p:nvSpPr>
            <p:spPr>
              <a:xfrm>
                <a:off x="3603910" y="5204392"/>
                <a:ext cx="78387" cy="65335"/>
              </a:xfrm>
              <a:custGeom>
                <a:avLst/>
                <a:gdLst/>
                <a:ahLst/>
                <a:cxnLst/>
                <a:rect l="l" t="t" r="r" b="b"/>
                <a:pathLst>
                  <a:path w="78387" h="65335" extrusionOk="0">
                    <a:moveTo>
                      <a:pt x="16701" y="63768"/>
                    </a:moveTo>
                    <a:cubicBezTo>
                      <a:pt x="35169" y="51584"/>
                      <a:pt x="53922" y="39781"/>
                      <a:pt x="71439" y="26359"/>
                    </a:cubicBezTo>
                    <a:cubicBezTo>
                      <a:pt x="74485" y="23979"/>
                      <a:pt x="76865" y="21790"/>
                      <a:pt x="77912" y="17982"/>
                    </a:cubicBezTo>
                    <a:cubicBezTo>
                      <a:pt x="78864" y="14650"/>
                      <a:pt x="78388" y="10176"/>
                      <a:pt x="76484" y="7131"/>
                    </a:cubicBezTo>
                    <a:cubicBezTo>
                      <a:pt x="72676" y="1229"/>
                      <a:pt x="63633" y="-2579"/>
                      <a:pt x="57254" y="2086"/>
                    </a:cubicBezTo>
                    <a:cubicBezTo>
                      <a:pt x="38501" y="15793"/>
                      <a:pt x="20889" y="31214"/>
                      <a:pt x="3183" y="46253"/>
                    </a:cubicBezTo>
                    <a:cubicBezTo>
                      <a:pt x="-1006" y="49871"/>
                      <a:pt x="-815" y="56820"/>
                      <a:pt x="2326" y="60913"/>
                    </a:cubicBezTo>
                    <a:cubicBezTo>
                      <a:pt x="5468" y="65006"/>
                      <a:pt x="12036" y="66910"/>
                      <a:pt x="16701" y="63768"/>
                    </a:cubicBezTo>
                    <a:lnTo>
                      <a:pt x="16701" y="63768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8" name="Google Shape;1368;p19"/>
              <p:cNvSpPr/>
              <p:nvPr/>
            </p:nvSpPr>
            <p:spPr>
              <a:xfrm>
                <a:off x="3694420" y="5229077"/>
                <a:ext cx="45359" cy="89373"/>
              </a:xfrm>
              <a:custGeom>
                <a:avLst/>
                <a:gdLst/>
                <a:ahLst/>
                <a:cxnLst/>
                <a:rect l="l" t="t" r="r" b="b"/>
                <a:pathLst>
                  <a:path w="45359" h="89373" extrusionOk="0">
                    <a:moveTo>
                      <a:pt x="17388" y="82871"/>
                    </a:moveTo>
                    <a:cubicBezTo>
                      <a:pt x="21767" y="71734"/>
                      <a:pt x="26051" y="60597"/>
                      <a:pt x="30621" y="49555"/>
                    </a:cubicBezTo>
                    <a:cubicBezTo>
                      <a:pt x="35190" y="38513"/>
                      <a:pt x="39188" y="27661"/>
                      <a:pt x="43853" y="18142"/>
                    </a:cubicBezTo>
                    <a:cubicBezTo>
                      <a:pt x="47090" y="11669"/>
                      <a:pt x="45090" y="3864"/>
                      <a:pt x="38046" y="913"/>
                    </a:cubicBezTo>
                    <a:cubicBezTo>
                      <a:pt x="31668" y="-1752"/>
                      <a:pt x="23290" y="1579"/>
                      <a:pt x="21672" y="8814"/>
                    </a:cubicBezTo>
                    <a:cubicBezTo>
                      <a:pt x="18911" y="20617"/>
                      <a:pt x="15008" y="32040"/>
                      <a:pt x="11391" y="43653"/>
                    </a:cubicBezTo>
                    <a:cubicBezTo>
                      <a:pt x="7774" y="55266"/>
                      <a:pt x="4156" y="66689"/>
                      <a:pt x="348" y="78207"/>
                    </a:cubicBezTo>
                    <a:cubicBezTo>
                      <a:pt x="-1080" y="82776"/>
                      <a:pt x="2062" y="87821"/>
                      <a:pt x="6536" y="89058"/>
                    </a:cubicBezTo>
                    <a:cubicBezTo>
                      <a:pt x="11486" y="90391"/>
                      <a:pt x="15675" y="87345"/>
                      <a:pt x="17388" y="82871"/>
                    </a:cubicBezTo>
                    <a:lnTo>
                      <a:pt x="17388" y="8287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9" name="Google Shape;1369;p19"/>
              <p:cNvSpPr/>
              <p:nvPr/>
            </p:nvSpPr>
            <p:spPr>
              <a:xfrm>
                <a:off x="3790763" y="5232252"/>
                <a:ext cx="26621" cy="70143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70143" extrusionOk="0">
                    <a:moveTo>
                      <a:pt x="24714" y="61895"/>
                    </a:moveTo>
                    <a:cubicBezTo>
                      <a:pt x="24714" y="53804"/>
                      <a:pt x="24905" y="45618"/>
                      <a:pt x="24905" y="37527"/>
                    </a:cubicBezTo>
                    <a:cubicBezTo>
                      <a:pt x="24905" y="33529"/>
                      <a:pt x="25095" y="29531"/>
                      <a:pt x="25381" y="25628"/>
                    </a:cubicBezTo>
                    <a:cubicBezTo>
                      <a:pt x="25476" y="23724"/>
                      <a:pt x="25666" y="21821"/>
                      <a:pt x="25762" y="19917"/>
                    </a:cubicBezTo>
                    <a:cubicBezTo>
                      <a:pt x="25857" y="17156"/>
                      <a:pt x="25000" y="21725"/>
                      <a:pt x="25952" y="19536"/>
                    </a:cubicBezTo>
                    <a:cubicBezTo>
                      <a:pt x="26809" y="17727"/>
                      <a:pt x="26523" y="15252"/>
                      <a:pt x="26618" y="13253"/>
                    </a:cubicBezTo>
                    <a:cubicBezTo>
                      <a:pt x="26809" y="5162"/>
                      <a:pt x="19193" y="-930"/>
                      <a:pt x="11482" y="117"/>
                    </a:cubicBezTo>
                    <a:cubicBezTo>
                      <a:pt x="7865" y="593"/>
                      <a:pt x="5009" y="2212"/>
                      <a:pt x="2724" y="5162"/>
                    </a:cubicBezTo>
                    <a:cubicBezTo>
                      <a:pt x="-37" y="8779"/>
                      <a:pt x="-417" y="12397"/>
                      <a:pt x="344" y="16871"/>
                    </a:cubicBezTo>
                    <a:cubicBezTo>
                      <a:pt x="630" y="18489"/>
                      <a:pt x="915" y="19726"/>
                      <a:pt x="1582" y="21154"/>
                    </a:cubicBezTo>
                    <a:cubicBezTo>
                      <a:pt x="2438" y="23153"/>
                      <a:pt x="2438" y="23248"/>
                      <a:pt x="1677" y="21344"/>
                    </a:cubicBezTo>
                    <a:cubicBezTo>
                      <a:pt x="1677" y="21821"/>
                      <a:pt x="1867" y="22296"/>
                      <a:pt x="1963" y="22772"/>
                    </a:cubicBezTo>
                    <a:cubicBezTo>
                      <a:pt x="2343" y="24771"/>
                      <a:pt x="2819" y="26770"/>
                      <a:pt x="3200" y="28769"/>
                    </a:cubicBezTo>
                    <a:cubicBezTo>
                      <a:pt x="3962" y="32672"/>
                      <a:pt x="4628" y="36480"/>
                      <a:pt x="5199" y="40382"/>
                    </a:cubicBezTo>
                    <a:cubicBezTo>
                      <a:pt x="6342" y="48378"/>
                      <a:pt x="7484" y="56279"/>
                      <a:pt x="8721" y="64275"/>
                    </a:cubicBezTo>
                    <a:cubicBezTo>
                      <a:pt x="9293" y="68273"/>
                      <a:pt x="14052" y="70558"/>
                      <a:pt x="17670" y="70082"/>
                    </a:cubicBezTo>
                    <a:cubicBezTo>
                      <a:pt x="21668" y="69510"/>
                      <a:pt x="24714" y="66179"/>
                      <a:pt x="24714" y="62086"/>
                    </a:cubicBezTo>
                    <a:lnTo>
                      <a:pt x="24714" y="62086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0" name="Google Shape;1370;p19"/>
              <p:cNvSpPr/>
              <p:nvPr/>
            </p:nvSpPr>
            <p:spPr>
              <a:xfrm>
                <a:off x="3854919" y="5216004"/>
                <a:ext cx="54622" cy="77257"/>
              </a:xfrm>
              <a:custGeom>
                <a:avLst/>
                <a:gdLst/>
                <a:ahLst/>
                <a:cxnLst/>
                <a:rect l="l" t="t" r="r" b="b"/>
                <a:pathLst>
                  <a:path w="54622" h="77257" extrusionOk="0">
                    <a:moveTo>
                      <a:pt x="53279" y="60248"/>
                    </a:moveTo>
                    <a:cubicBezTo>
                      <a:pt x="48805" y="51395"/>
                      <a:pt x="44236" y="42543"/>
                      <a:pt x="39762" y="33785"/>
                    </a:cubicBezTo>
                    <a:cubicBezTo>
                      <a:pt x="37572" y="29501"/>
                      <a:pt x="35383" y="25218"/>
                      <a:pt x="33383" y="20934"/>
                    </a:cubicBezTo>
                    <a:cubicBezTo>
                      <a:pt x="31194" y="16270"/>
                      <a:pt x="29195" y="11511"/>
                      <a:pt x="26434" y="7132"/>
                    </a:cubicBezTo>
                    <a:cubicBezTo>
                      <a:pt x="22531" y="754"/>
                      <a:pt x="13487" y="-2292"/>
                      <a:pt x="6919" y="1992"/>
                    </a:cubicBezTo>
                    <a:cubicBezTo>
                      <a:pt x="350" y="6275"/>
                      <a:pt x="-1934" y="14461"/>
                      <a:pt x="1778" y="21505"/>
                    </a:cubicBezTo>
                    <a:cubicBezTo>
                      <a:pt x="4158" y="26075"/>
                      <a:pt x="7204" y="30168"/>
                      <a:pt x="10060" y="34451"/>
                    </a:cubicBezTo>
                    <a:cubicBezTo>
                      <a:pt x="12726" y="38449"/>
                      <a:pt x="15296" y="42447"/>
                      <a:pt x="17866" y="46540"/>
                    </a:cubicBezTo>
                    <a:cubicBezTo>
                      <a:pt x="23197" y="54917"/>
                      <a:pt x="28433" y="63294"/>
                      <a:pt x="33764" y="71671"/>
                    </a:cubicBezTo>
                    <a:cubicBezTo>
                      <a:pt x="36906" y="76620"/>
                      <a:pt x="43950" y="79095"/>
                      <a:pt x="49186" y="75668"/>
                    </a:cubicBezTo>
                    <a:cubicBezTo>
                      <a:pt x="54422" y="72242"/>
                      <a:pt x="56135" y="65864"/>
                      <a:pt x="53184" y="60248"/>
                    </a:cubicBezTo>
                    <a:lnTo>
                      <a:pt x="53184" y="60248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1" name="Google Shape;1371;p19"/>
              <p:cNvSpPr/>
              <p:nvPr/>
            </p:nvSpPr>
            <p:spPr>
              <a:xfrm>
                <a:off x="3914239" y="5180949"/>
                <a:ext cx="63350" cy="51478"/>
              </a:xfrm>
              <a:custGeom>
                <a:avLst/>
                <a:gdLst/>
                <a:ahLst/>
                <a:cxnLst/>
                <a:rect l="l" t="t" r="r" b="b"/>
                <a:pathLst>
                  <a:path w="63350" h="51478" extrusionOk="0">
                    <a:moveTo>
                      <a:pt x="61264" y="38855"/>
                    </a:moveTo>
                    <a:cubicBezTo>
                      <a:pt x="54791" y="33525"/>
                      <a:pt x="48222" y="28194"/>
                      <a:pt x="41749" y="22864"/>
                    </a:cubicBezTo>
                    <a:cubicBezTo>
                      <a:pt x="38512" y="20198"/>
                      <a:pt x="35275" y="17533"/>
                      <a:pt x="32134" y="14677"/>
                    </a:cubicBezTo>
                    <a:cubicBezTo>
                      <a:pt x="30706" y="13345"/>
                      <a:pt x="29278" y="12012"/>
                      <a:pt x="27850" y="10679"/>
                    </a:cubicBezTo>
                    <a:cubicBezTo>
                      <a:pt x="27564" y="10394"/>
                      <a:pt x="25375" y="8680"/>
                      <a:pt x="25375" y="8394"/>
                    </a:cubicBezTo>
                    <a:cubicBezTo>
                      <a:pt x="26232" y="9632"/>
                      <a:pt x="26327" y="9822"/>
                      <a:pt x="25756" y="8775"/>
                    </a:cubicBezTo>
                    <a:cubicBezTo>
                      <a:pt x="25470" y="8299"/>
                      <a:pt x="25184" y="7919"/>
                      <a:pt x="24994" y="7443"/>
                    </a:cubicBezTo>
                    <a:lnTo>
                      <a:pt x="26708" y="13820"/>
                    </a:lnTo>
                    <a:lnTo>
                      <a:pt x="26708" y="13345"/>
                    </a:lnTo>
                    <a:cubicBezTo>
                      <a:pt x="27088" y="8014"/>
                      <a:pt x="23185" y="3064"/>
                      <a:pt x="18521" y="1065"/>
                    </a:cubicBezTo>
                    <a:cubicBezTo>
                      <a:pt x="12904" y="-1315"/>
                      <a:pt x="6526" y="399"/>
                      <a:pt x="2813" y="5158"/>
                    </a:cubicBezTo>
                    <a:cubicBezTo>
                      <a:pt x="-423" y="9346"/>
                      <a:pt x="-995" y="15343"/>
                      <a:pt x="1766" y="20008"/>
                    </a:cubicBezTo>
                    <a:cubicBezTo>
                      <a:pt x="2909" y="21912"/>
                      <a:pt x="4717" y="23625"/>
                      <a:pt x="6526" y="24767"/>
                    </a:cubicBezTo>
                    <a:cubicBezTo>
                      <a:pt x="9096" y="26385"/>
                      <a:pt x="13951" y="27242"/>
                      <a:pt x="16807" y="26100"/>
                    </a:cubicBezTo>
                    <a:lnTo>
                      <a:pt x="17283" y="25909"/>
                    </a:lnTo>
                    <a:lnTo>
                      <a:pt x="13951" y="26385"/>
                    </a:lnTo>
                    <a:lnTo>
                      <a:pt x="14618" y="26385"/>
                    </a:lnTo>
                    <a:cubicBezTo>
                      <a:pt x="13571" y="26385"/>
                      <a:pt x="12428" y="26195"/>
                      <a:pt x="11381" y="26005"/>
                    </a:cubicBezTo>
                    <a:cubicBezTo>
                      <a:pt x="11857" y="26100"/>
                      <a:pt x="12428" y="26290"/>
                      <a:pt x="12904" y="26385"/>
                    </a:cubicBezTo>
                    <a:cubicBezTo>
                      <a:pt x="11476" y="25719"/>
                      <a:pt x="11381" y="25624"/>
                      <a:pt x="12428" y="26290"/>
                    </a:cubicBezTo>
                    <a:cubicBezTo>
                      <a:pt x="13380" y="26861"/>
                      <a:pt x="14427" y="27337"/>
                      <a:pt x="15379" y="27909"/>
                    </a:cubicBezTo>
                    <a:cubicBezTo>
                      <a:pt x="17093" y="28860"/>
                      <a:pt x="18806" y="29812"/>
                      <a:pt x="20615" y="30764"/>
                    </a:cubicBezTo>
                    <a:cubicBezTo>
                      <a:pt x="24233" y="32763"/>
                      <a:pt x="27660" y="34952"/>
                      <a:pt x="31087" y="37142"/>
                    </a:cubicBezTo>
                    <a:cubicBezTo>
                      <a:pt x="38131" y="41616"/>
                      <a:pt x="45176" y="45995"/>
                      <a:pt x="52220" y="50468"/>
                    </a:cubicBezTo>
                    <a:cubicBezTo>
                      <a:pt x="55362" y="52467"/>
                      <a:pt x="59550" y="51325"/>
                      <a:pt x="61740" y="48565"/>
                    </a:cubicBezTo>
                    <a:cubicBezTo>
                      <a:pt x="63929" y="45804"/>
                      <a:pt x="64025" y="41235"/>
                      <a:pt x="61169" y="38855"/>
                    </a:cubicBezTo>
                    <a:lnTo>
                      <a:pt x="61169" y="38855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2" name="Google Shape;1372;p19"/>
              <p:cNvSpPr/>
              <p:nvPr/>
            </p:nvSpPr>
            <p:spPr>
              <a:xfrm>
                <a:off x="3943126" y="5129548"/>
                <a:ext cx="84448" cy="25741"/>
              </a:xfrm>
              <a:custGeom>
                <a:avLst/>
                <a:gdLst/>
                <a:ahLst/>
                <a:cxnLst/>
                <a:rect l="l" t="t" r="r" b="b"/>
                <a:pathLst>
                  <a:path w="84448" h="25741" extrusionOk="0">
                    <a:moveTo>
                      <a:pt x="75405" y="3252"/>
                    </a:moveTo>
                    <a:cubicBezTo>
                      <a:pt x="54557" y="2110"/>
                      <a:pt x="33709" y="1063"/>
                      <a:pt x="12861" y="16"/>
                    </a:cubicBezTo>
                    <a:cubicBezTo>
                      <a:pt x="6102" y="-365"/>
                      <a:pt x="-276" y="6108"/>
                      <a:pt x="9" y="12867"/>
                    </a:cubicBezTo>
                    <a:cubicBezTo>
                      <a:pt x="295" y="19625"/>
                      <a:pt x="5626" y="26193"/>
                      <a:pt x="12861" y="25717"/>
                    </a:cubicBezTo>
                    <a:cubicBezTo>
                      <a:pt x="33709" y="24290"/>
                      <a:pt x="54557" y="22861"/>
                      <a:pt x="75405" y="21434"/>
                    </a:cubicBezTo>
                    <a:cubicBezTo>
                      <a:pt x="80260" y="21053"/>
                      <a:pt x="84448" y="17531"/>
                      <a:pt x="84448" y="12391"/>
                    </a:cubicBezTo>
                    <a:cubicBezTo>
                      <a:pt x="84448" y="7251"/>
                      <a:pt x="80260" y="3633"/>
                      <a:pt x="75405" y="3348"/>
                    </a:cubicBezTo>
                    <a:lnTo>
                      <a:pt x="75405" y="3348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3" name="Google Shape;1373;p19"/>
              <p:cNvSpPr/>
              <p:nvPr/>
            </p:nvSpPr>
            <p:spPr>
              <a:xfrm>
                <a:off x="3906149" y="4976928"/>
                <a:ext cx="72968" cy="44559"/>
              </a:xfrm>
              <a:custGeom>
                <a:avLst/>
                <a:gdLst/>
                <a:ahLst/>
                <a:cxnLst/>
                <a:rect l="l" t="t" r="r" b="b"/>
                <a:pathLst>
                  <a:path w="72968" h="44559" extrusionOk="0">
                    <a:moveTo>
                      <a:pt x="62880" y="142"/>
                    </a:moveTo>
                    <a:cubicBezTo>
                      <a:pt x="53170" y="1094"/>
                      <a:pt x="43555" y="2998"/>
                      <a:pt x="34416" y="6329"/>
                    </a:cubicBezTo>
                    <a:cubicBezTo>
                      <a:pt x="29561" y="8138"/>
                      <a:pt x="24801" y="10137"/>
                      <a:pt x="20232" y="12517"/>
                    </a:cubicBezTo>
                    <a:cubicBezTo>
                      <a:pt x="18233" y="13564"/>
                      <a:pt x="16329" y="14706"/>
                      <a:pt x="14235" y="15658"/>
                    </a:cubicBezTo>
                    <a:cubicBezTo>
                      <a:pt x="13187" y="16134"/>
                      <a:pt x="12140" y="16515"/>
                      <a:pt x="11188" y="17086"/>
                    </a:cubicBezTo>
                    <a:cubicBezTo>
                      <a:pt x="9760" y="17847"/>
                      <a:pt x="13473" y="16419"/>
                      <a:pt x="12045" y="16705"/>
                    </a:cubicBezTo>
                    <a:cubicBezTo>
                      <a:pt x="11474" y="16800"/>
                      <a:pt x="10808" y="17086"/>
                      <a:pt x="10141" y="17276"/>
                    </a:cubicBezTo>
                    <a:cubicBezTo>
                      <a:pt x="812" y="20227"/>
                      <a:pt x="-3186" y="31269"/>
                      <a:pt x="2906" y="39170"/>
                    </a:cubicBezTo>
                    <a:cubicBezTo>
                      <a:pt x="8999" y="47071"/>
                      <a:pt x="20708" y="46024"/>
                      <a:pt x="25944" y="37742"/>
                    </a:cubicBezTo>
                    <a:cubicBezTo>
                      <a:pt x="26229" y="37266"/>
                      <a:pt x="26515" y="36885"/>
                      <a:pt x="26801" y="36409"/>
                    </a:cubicBezTo>
                    <a:cubicBezTo>
                      <a:pt x="27562" y="35267"/>
                      <a:pt x="27372" y="35553"/>
                      <a:pt x="26229" y="37171"/>
                    </a:cubicBezTo>
                    <a:cubicBezTo>
                      <a:pt x="26229" y="37171"/>
                      <a:pt x="28419" y="35077"/>
                      <a:pt x="28609" y="34886"/>
                    </a:cubicBezTo>
                    <a:cubicBezTo>
                      <a:pt x="28990" y="34505"/>
                      <a:pt x="29466" y="34125"/>
                      <a:pt x="29847" y="33744"/>
                    </a:cubicBezTo>
                    <a:cubicBezTo>
                      <a:pt x="28514" y="34791"/>
                      <a:pt x="28419" y="34886"/>
                      <a:pt x="29466" y="34125"/>
                    </a:cubicBezTo>
                    <a:cubicBezTo>
                      <a:pt x="30228" y="33744"/>
                      <a:pt x="30894" y="33173"/>
                      <a:pt x="31560" y="32792"/>
                    </a:cubicBezTo>
                    <a:cubicBezTo>
                      <a:pt x="35273" y="30508"/>
                      <a:pt x="39081" y="28413"/>
                      <a:pt x="42984" y="26605"/>
                    </a:cubicBezTo>
                    <a:cubicBezTo>
                      <a:pt x="43555" y="26319"/>
                      <a:pt x="46411" y="24986"/>
                      <a:pt x="43841" y="26224"/>
                    </a:cubicBezTo>
                    <a:cubicBezTo>
                      <a:pt x="44888" y="25748"/>
                      <a:pt x="45935" y="25367"/>
                      <a:pt x="46982" y="24986"/>
                    </a:cubicBezTo>
                    <a:cubicBezTo>
                      <a:pt x="48981" y="24225"/>
                      <a:pt x="50980" y="23559"/>
                      <a:pt x="52979" y="22988"/>
                    </a:cubicBezTo>
                    <a:cubicBezTo>
                      <a:pt x="57168" y="21750"/>
                      <a:pt x="61357" y="20703"/>
                      <a:pt x="65641" y="19941"/>
                    </a:cubicBezTo>
                    <a:cubicBezTo>
                      <a:pt x="70591" y="19085"/>
                      <a:pt x="73542" y="13373"/>
                      <a:pt x="72876" y="8804"/>
                    </a:cubicBezTo>
                    <a:cubicBezTo>
                      <a:pt x="72209" y="4235"/>
                      <a:pt x="67925" y="-524"/>
                      <a:pt x="62880" y="47"/>
                    </a:cubicBezTo>
                    <a:lnTo>
                      <a:pt x="62880" y="47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4" name="Google Shape;1374;p19"/>
              <p:cNvSpPr/>
              <p:nvPr/>
            </p:nvSpPr>
            <p:spPr>
              <a:xfrm>
                <a:off x="3850874" y="4903921"/>
                <a:ext cx="74968" cy="50991"/>
              </a:xfrm>
              <a:custGeom>
                <a:avLst/>
                <a:gdLst/>
                <a:ahLst/>
                <a:cxnLst/>
                <a:rect l="l" t="t" r="r" b="b"/>
                <a:pathLst>
                  <a:path w="74968" h="50991" extrusionOk="0">
                    <a:moveTo>
                      <a:pt x="59895" y="1377"/>
                    </a:moveTo>
                    <a:cubicBezTo>
                      <a:pt x="52089" y="7088"/>
                      <a:pt x="43807" y="12038"/>
                      <a:pt x="35049" y="16131"/>
                    </a:cubicBezTo>
                    <a:cubicBezTo>
                      <a:pt x="34002" y="16607"/>
                      <a:pt x="32860" y="17178"/>
                      <a:pt x="31812" y="17654"/>
                    </a:cubicBezTo>
                    <a:cubicBezTo>
                      <a:pt x="31241" y="17940"/>
                      <a:pt x="30670" y="18130"/>
                      <a:pt x="30194" y="18416"/>
                    </a:cubicBezTo>
                    <a:cubicBezTo>
                      <a:pt x="28671" y="19082"/>
                      <a:pt x="32098" y="17654"/>
                      <a:pt x="30575" y="18225"/>
                    </a:cubicBezTo>
                    <a:cubicBezTo>
                      <a:pt x="28385" y="19082"/>
                      <a:pt x="26196" y="19939"/>
                      <a:pt x="23911" y="20795"/>
                    </a:cubicBezTo>
                    <a:cubicBezTo>
                      <a:pt x="19246" y="22509"/>
                      <a:pt x="14582" y="23746"/>
                      <a:pt x="9727" y="24603"/>
                    </a:cubicBezTo>
                    <a:cubicBezTo>
                      <a:pt x="1730" y="26031"/>
                      <a:pt x="-1887" y="36026"/>
                      <a:pt x="969" y="42784"/>
                    </a:cubicBezTo>
                    <a:cubicBezTo>
                      <a:pt x="2397" y="46116"/>
                      <a:pt x="4777" y="48496"/>
                      <a:pt x="8108" y="49923"/>
                    </a:cubicBezTo>
                    <a:cubicBezTo>
                      <a:pt x="12392" y="51732"/>
                      <a:pt x="16010" y="51066"/>
                      <a:pt x="20103" y="49257"/>
                    </a:cubicBezTo>
                    <a:cubicBezTo>
                      <a:pt x="21150" y="48781"/>
                      <a:pt x="22198" y="48305"/>
                      <a:pt x="23245" y="47829"/>
                    </a:cubicBezTo>
                    <a:cubicBezTo>
                      <a:pt x="23816" y="47544"/>
                      <a:pt x="24292" y="47353"/>
                      <a:pt x="24863" y="47068"/>
                    </a:cubicBezTo>
                    <a:cubicBezTo>
                      <a:pt x="25910" y="46592"/>
                      <a:pt x="25910" y="46592"/>
                      <a:pt x="24863" y="46973"/>
                    </a:cubicBezTo>
                    <a:cubicBezTo>
                      <a:pt x="23625" y="47448"/>
                      <a:pt x="23911" y="47353"/>
                      <a:pt x="25720" y="46592"/>
                    </a:cubicBezTo>
                    <a:cubicBezTo>
                      <a:pt x="28290" y="45545"/>
                      <a:pt x="30765" y="44402"/>
                      <a:pt x="33335" y="43260"/>
                    </a:cubicBezTo>
                    <a:cubicBezTo>
                      <a:pt x="37905" y="41071"/>
                      <a:pt x="42284" y="38691"/>
                      <a:pt x="46663" y="36121"/>
                    </a:cubicBezTo>
                    <a:cubicBezTo>
                      <a:pt x="55707" y="30695"/>
                      <a:pt x="64179" y="24222"/>
                      <a:pt x="72080" y="17178"/>
                    </a:cubicBezTo>
                    <a:cubicBezTo>
                      <a:pt x="75793" y="13846"/>
                      <a:pt x="75793" y="7754"/>
                      <a:pt x="72842" y="4042"/>
                    </a:cubicBezTo>
                    <a:cubicBezTo>
                      <a:pt x="69891" y="330"/>
                      <a:pt x="63989" y="-1479"/>
                      <a:pt x="59895" y="1472"/>
                    </a:cubicBezTo>
                    <a:lnTo>
                      <a:pt x="59895" y="1472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5" name="Google Shape;1375;p19"/>
              <p:cNvSpPr/>
              <p:nvPr/>
            </p:nvSpPr>
            <p:spPr>
              <a:xfrm>
                <a:off x="3796962" y="4816485"/>
                <a:ext cx="67114" cy="65112"/>
              </a:xfrm>
              <a:custGeom>
                <a:avLst/>
                <a:gdLst/>
                <a:ahLst/>
                <a:cxnLst/>
                <a:rect l="l" t="t" r="r" b="b"/>
                <a:pathLst>
                  <a:path w="67114" h="65112" extrusionOk="0">
                    <a:moveTo>
                      <a:pt x="44314" y="3713"/>
                    </a:moveTo>
                    <a:cubicBezTo>
                      <a:pt x="30891" y="16088"/>
                      <a:pt x="17564" y="28462"/>
                      <a:pt x="4141" y="40932"/>
                    </a:cubicBezTo>
                    <a:cubicBezTo>
                      <a:pt x="-1380" y="45977"/>
                      <a:pt x="-1380" y="56067"/>
                      <a:pt x="4141" y="61112"/>
                    </a:cubicBezTo>
                    <a:cubicBezTo>
                      <a:pt x="9662" y="66157"/>
                      <a:pt x="18611" y="66728"/>
                      <a:pt x="24323" y="61112"/>
                    </a:cubicBezTo>
                    <a:cubicBezTo>
                      <a:pt x="37269" y="48261"/>
                      <a:pt x="50311" y="35506"/>
                      <a:pt x="63258" y="22656"/>
                    </a:cubicBezTo>
                    <a:cubicBezTo>
                      <a:pt x="68208" y="17706"/>
                      <a:pt x="68589" y="8567"/>
                      <a:pt x="63258" y="3713"/>
                    </a:cubicBezTo>
                    <a:cubicBezTo>
                      <a:pt x="57927" y="-1142"/>
                      <a:pt x="49835" y="-1332"/>
                      <a:pt x="44314" y="3713"/>
                    </a:cubicBezTo>
                    <a:lnTo>
                      <a:pt x="44314" y="3713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6" name="Google Shape;1376;p19"/>
              <p:cNvSpPr/>
              <p:nvPr/>
            </p:nvSpPr>
            <p:spPr>
              <a:xfrm>
                <a:off x="3755777" y="4766929"/>
                <a:ext cx="59155" cy="48033"/>
              </a:xfrm>
              <a:custGeom>
                <a:avLst/>
                <a:gdLst/>
                <a:ahLst/>
                <a:cxnLst/>
                <a:rect l="l" t="t" r="r" b="b"/>
                <a:pathLst>
                  <a:path w="59155" h="48033" extrusionOk="0">
                    <a:moveTo>
                      <a:pt x="47896" y="1010"/>
                    </a:moveTo>
                    <a:cubicBezTo>
                      <a:pt x="41613" y="4722"/>
                      <a:pt x="35235" y="8339"/>
                      <a:pt x="28952" y="12147"/>
                    </a:cubicBezTo>
                    <a:cubicBezTo>
                      <a:pt x="25905" y="13955"/>
                      <a:pt x="22954" y="15764"/>
                      <a:pt x="19908" y="17668"/>
                    </a:cubicBezTo>
                    <a:cubicBezTo>
                      <a:pt x="18385" y="18620"/>
                      <a:pt x="16862" y="19476"/>
                      <a:pt x="15339" y="20428"/>
                    </a:cubicBezTo>
                    <a:cubicBezTo>
                      <a:pt x="14863" y="20714"/>
                      <a:pt x="14482" y="20904"/>
                      <a:pt x="14006" y="21190"/>
                    </a:cubicBezTo>
                    <a:cubicBezTo>
                      <a:pt x="15529" y="20619"/>
                      <a:pt x="15719" y="20523"/>
                      <a:pt x="14577" y="20999"/>
                    </a:cubicBezTo>
                    <a:cubicBezTo>
                      <a:pt x="13720" y="21380"/>
                      <a:pt x="12768" y="21666"/>
                      <a:pt x="11912" y="22046"/>
                    </a:cubicBezTo>
                    <a:lnTo>
                      <a:pt x="15053" y="21666"/>
                    </a:lnTo>
                    <a:cubicBezTo>
                      <a:pt x="14387" y="21666"/>
                      <a:pt x="13816" y="21666"/>
                      <a:pt x="13149" y="21761"/>
                    </a:cubicBezTo>
                    <a:cubicBezTo>
                      <a:pt x="8389" y="22046"/>
                      <a:pt x="4296" y="24045"/>
                      <a:pt x="1821" y="28234"/>
                    </a:cubicBezTo>
                    <a:cubicBezTo>
                      <a:pt x="-654" y="32422"/>
                      <a:pt x="-559" y="37467"/>
                      <a:pt x="1821" y="41561"/>
                    </a:cubicBezTo>
                    <a:cubicBezTo>
                      <a:pt x="4201" y="45654"/>
                      <a:pt x="8580" y="48033"/>
                      <a:pt x="13149" y="48033"/>
                    </a:cubicBezTo>
                    <a:cubicBezTo>
                      <a:pt x="17338" y="48033"/>
                      <a:pt x="22764" y="45654"/>
                      <a:pt x="24478" y="41561"/>
                    </a:cubicBezTo>
                    <a:cubicBezTo>
                      <a:pt x="24763" y="40894"/>
                      <a:pt x="25049" y="40323"/>
                      <a:pt x="25334" y="39657"/>
                    </a:cubicBezTo>
                    <a:lnTo>
                      <a:pt x="23430" y="42036"/>
                    </a:lnTo>
                    <a:cubicBezTo>
                      <a:pt x="28095" y="36325"/>
                      <a:pt x="34378" y="32042"/>
                      <a:pt x="39995" y="27377"/>
                    </a:cubicBezTo>
                    <a:cubicBezTo>
                      <a:pt x="45611" y="22713"/>
                      <a:pt x="51323" y="17953"/>
                      <a:pt x="56939" y="13099"/>
                    </a:cubicBezTo>
                    <a:cubicBezTo>
                      <a:pt x="59891" y="10624"/>
                      <a:pt x="59700" y="5769"/>
                      <a:pt x="57511" y="3008"/>
                    </a:cubicBezTo>
                    <a:cubicBezTo>
                      <a:pt x="55226" y="-38"/>
                      <a:pt x="50942" y="-894"/>
                      <a:pt x="47610" y="1010"/>
                    </a:cubicBezTo>
                    <a:lnTo>
                      <a:pt x="47610" y="101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7" name="Google Shape;1377;p19"/>
              <p:cNvSpPr/>
              <p:nvPr/>
            </p:nvSpPr>
            <p:spPr>
              <a:xfrm>
                <a:off x="3708734" y="4696774"/>
                <a:ext cx="58244" cy="47814"/>
              </a:xfrm>
              <a:custGeom>
                <a:avLst/>
                <a:gdLst/>
                <a:ahLst/>
                <a:cxnLst/>
                <a:rect l="l" t="t" r="r" b="b"/>
                <a:pathLst>
                  <a:path w="58244" h="47814" extrusionOk="0">
                    <a:moveTo>
                      <a:pt x="47056" y="1105"/>
                    </a:moveTo>
                    <a:cubicBezTo>
                      <a:pt x="40392" y="5198"/>
                      <a:pt x="33728" y="9291"/>
                      <a:pt x="27065" y="13385"/>
                    </a:cubicBezTo>
                    <a:cubicBezTo>
                      <a:pt x="23828" y="15383"/>
                      <a:pt x="20591" y="17383"/>
                      <a:pt x="17355" y="19286"/>
                    </a:cubicBezTo>
                    <a:cubicBezTo>
                      <a:pt x="13928" y="21380"/>
                      <a:pt x="10024" y="22808"/>
                      <a:pt x="6312" y="24427"/>
                    </a:cubicBezTo>
                    <a:cubicBezTo>
                      <a:pt x="3361" y="25759"/>
                      <a:pt x="1457" y="28996"/>
                      <a:pt x="505" y="31947"/>
                    </a:cubicBezTo>
                    <a:cubicBezTo>
                      <a:pt x="-733" y="35754"/>
                      <a:pt x="410" y="39847"/>
                      <a:pt x="2790" y="42893"/>
                    </a:cubicBezTo>
                    <a:cubicBezTo>
                      <a:pt x="7169" y="48510"/>
                      <a:pt x="16498" y="49842"/>
                      <a:pt x="21638" y="44131"/>
                    </a:cubicBezTo>
                    <a:cubicBezTo>
                      <a:pt x="24304" y="41180"/>
                      <a:pt x="26779" y="37944"/>
                      <a:pt x="29825" y="35278"/>
                    </a:cubicBezTo>
                    <a:cubicBezTo>
                      <a:pt x="32681" y="32803"/>
                      <a:pt x="35537" y="30424"/>
                      <a:pt x="38393" y="27949"/>
                    </a:cubicBezTo>
                    <a:cubicBezTo>
                      <a:pt x="44295" y="22903"/>
                      <a:pt x="50197" y="17858"/>
                      <a:pt x="56099" y="12718"/>
                    </a:cubicBezTo>
                    <a:cubicBezTo>
                      <a:pt x="58955" y="10338"/>
                      <a:pt x="58765" y="5674"/>
                      <a:pt x="56671" y="2914"/>
                    </a:cubicBezTo>
                    <a:cubicBezTo>
                      <a:pt x="54576" y="153"/>
                      <a:pt x="50197" y="-989"/>
                      <a:pt x="47056" y="1010"/>
                    </a:cubicBezTo>
                    <a:lnTo>
                      <a:pt x="47056" y="101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8" name="Google Shape;1378;p19"/>
              <p:cNvSpPr/>
              <p:nvPr/>
            </p:nvSpPr>
            <p:spPr>
              <a:xfrm>
                <a:off x="3641652" y="4625475"/>
                <a:ext cx="72863" cy="50894"/>
              </a:xfrm>
              <a:custGeom>
                <a:avLst/>
                <a:gdLst/>
                <a:ahLst/>
                <a:cxnLst/>
                <a:rect l="l" t="t" r="r" b="b"/>
                <a:pathLst>
                  <a:path w="72863" h="50894" extrusionOk="0">
                    <a:moveTo>
                      <a:pt x="55878" y="1297"/>
                    </a:moveTo>
                    <a:cubicBezTo>
                      <a:pt x="47881" y="5200"/>
                      <a:pt x="39980" y="9103"/>
                      <a:pt x="31983" y="13006"/>
                    </a:cubicBezTo>
                    <a:cubicBezTo>
                      <a:pt x="27985" y="15005"/>
                      <a:pt x="23987" y="16909"/>
                      <a:pt x="20084" y="18908"/>
                    </a:cubicBezTo>
                    <a:cubicBezTo>
                      <a:pt x="18085" y="19860"/>
                      <a:pt x="16086" y="20811"/>
                      <a:pt x="14086" y="21858"/>
                    </a:cubicBezTo>
                    <a:cubicBezTo>
                      <a:pt x="11707" y="23191"/>
                      <a:pt x="16562" y="21097"/>
                      <a:pt x="13801" y="22049"/>
                    </a:cubicBezTo>
                    <a:cubicBezTo>
                      <a:pt x="12658" y="22430"/>
                      <a:pt x="11516" y="22906"/>
                      <a:pt x="10279" y="23287"/>
                    </a:cubicBezTo>
                    <a:cubicBezTo>
                      <a:pt x="2377" y="26142"/>
                      <a:pt x="-2287" y="34043"/>
                      <a:pt x="1140" y="42229"/>
                    </a:cubicBezTo>
                    <a:cubicBezTo>
                      <a:pt x="2663" y="45751"/>
                      <a:pt x="5043" y="48131"/>
                      <a:pt x="8565" y="49654"/>
                    </a:cubicBezTo>
                    <a:cubicBezTo>
                      <a:pt x="12373" y="51272"/>
                      <a:pt x="17609" y="51558"/>
                      <a:pt x="21036" y="48988"/>
                    </a:cubicBezTo>
                    <a:cubicBezTo>
                      <a:pt x="28271" y="43657"/>
                      <a:pt x="36267" y="39373"/>
                      <a:pt x="43978" y="34804"/>
                    </a:cubicBezTo>
                    <a:cubicBezTo>
                      <a:pt x="51689" y="30235"/>
                      <a:pt x="59495" y="25666"/>
                      <a:pt x="67206" y="21097"/>
                    </a:cubicBezTo>
                    <a:cubicBezTo>
                      <a:pt x="72347" y="18051"/>
                      <a:pt x="74631" y="10721"/>
                      <a:pt x="71299" y="5486"/>
                    </a:cubicBezTo>
                    <a:cubicBezTo>
                      <a:pt x="67777" y="-35"/>
                      <a:pt x="61494" y="-1368"/>
                      <a:pt x="55687" y="1393"/>
                    </a:cubicBezTo>
                    <a:lnTo>
                      <a:pt x="55687" y="1393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9" name="Google Shape;1379;p19"/>
              <p:cNvSpPr/>
              <p:nvPr/>
            </p:nvSpPr>
            <p:spPr>
              <a:xfrm>
                <a:off x="3610996" y="4534886"/>
                <a:ext cx="60985" cy="63032"/>
              </a:xfrm>
              <a:custGeom>
                <a:avLst/>
                <a:gdLst/>
                <a:ahLst/>
                <a:cxnLst/>
                <a:rect l="l" t="t" r="r" b="b"/>
                <a:pathLst>
                  <a:path w="60985" h="63032" extrusionOk="0">
                    <a:moveTo>
                      <a:pt x="39792" y="3645"/>
                    </a:moveTo>
                    <a:cubicBezTo>
                      <a:pt x="29035" y="16781"/>
                      <a:pt x="17231" y="29441"/>
                      <a:pt x="3998" y="39912"/>
                    </a:cubicBezTo>
                    <a:cubicBezTo>
                      <a:pt x="1428" y="41911"/>
                      <a:pt x="0" y="46480"/>
                      <a:pt x="0" y="49526"/>
                    </a:cubicBezTo>
                    <a:cubicBezTo>
                      <a:pt x="0" y="52858"/>
                      <a:pt x="1523" y="56856"/>
                      <a:pt x="3998" y="59141"/>
                    </a:cubicBezTo>
                    <a:cubicBezTo>
                      <a:pt x="9424" y="64186"/>
                      <a:pt x="17802" y="64471"/>
                      <a:pt x="23228" y="59141"/>
                    </a:cubicBezTo>
                    <a:cubicBezTo>
                      <a:pt x="29320" y="53048"/>
                      <a:pt x="35508" y="47051"/>
                      <a:pt x="41315" y="40578"/>
                    </a:cubicBezTo>
                    <a:cubicBezTo>
                      <a:pt x="47693" y="33535"/>
                      <a:pt x="53596" y="26110"/>
                      <a:pt x="59307" y="18590"/>
                    </a:cubicBezTo>
                    <a:cubicBezTo>
                      <a:pt x="61021" y="16305"/>
                      <a:pt x="61402" y="11736"/>
                      <a:pt x="60545" y="9071"/>
                    </a:cubicBezTo>
                    <a:cubicBezTo>
                      <a:pt x="59688" y="6405"/>
                      <a:pt x="58260" y="4311"/>
                      <a:pt x="56071" y="2598"/>
                    </a:cubicBezTo>
                    <a:cubicBezTo>
                      <a:pt x="51596" y="-829"/>
                      <a:pt x="43695" y="-1210"/>
                      <a:pt x="39792" y="3550"/>
                    </a:cubicBezTo>
                    <a:lnTo>
                      <a:pt x="39792" y="355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0" name="Google Shape;1380;p19"/>
              <p:cNvSpPr/>
              <p:nvPr/>
            </p:nvSpPr>
            <p:spPr>
              <a:xfrm>
                <a:off x="3561494" y="4451952"/>
                <a:ext cx="59216" cy="70337"/>
              </a:xfrm>
              <a:custGeom>
                <a:avLst/>
                <a:gdLst/>
                <a:ahLst/>
                <a:cxnLst/>
                <a:rect l="l" t="t" r="r" b="b"/>
                <a:pathLst>
                  <a:path w="59216" h="70337" extrusionOk="0">
                    <a:moveTo>
                      <a:pt x="44076" y="3859"/>
                    </a:moveTo>
                    <a:cubicBezTo>
                      <a:pt x="41506" y="8333"/>
                      <a:pt x="38745" y="12616"/>
                      <a:pt x="35699" y="16805"/>
                    </a:cubicBezTo>
                    <a:cubicBezTo>
                      <a:pt x="34937" y="17852"/>
                      <a:pt x="34175" y="18804"/>
                      <a:pt x="33414" y="19851"/>
                    </a:cubicBezTo>
                    <a:cubicBezTo>
                      <a:pt x="32367" y="21279"/>
                      <a:pt x="33795" y="19375"/>
                      <a:pt x="33128" y="20232"/>
                    </a:cubicBezTo>
                    <a:cubicBezTo>
                      <a:pt x="32748" y="20612"/>
                      <a:pt x="32462" y="21088"/>
                      <a:pt x="32081" y="21564"/>
                    </a:cubicBezTo>
                    <a:cubicBezTo>
                      <a:pt x="30463" y="23563"/>
                      <a:pt x="28749" y="25562"/>
                      <a:pt x="27036" y="27561"/>
                    </a:cubicBezTo>
                    <a:cubicBezTo>
                      <a:pt x="23704" y="31274"/>
                      <a:pt x="20277" y="34986"/>
                      <a:pt x="16469" y="38127"/>
                    </a:cubicBezTo>
                    <a:cubicBezTo>
                      <a:pt x="15898" y="38603"/>
                      <a:pt x="15422" y="38984"/>
                      <a:pt x="14851" y="39460"/>
                    </a:cubicBezTo>
                    <a:cubicBezTo>
                      <a:pt x="14279" y="39936"/>
                      <a:pt x="12566" y="40983"/>
                      <a:pt x="15041" y="39460"/>
                    </a:cubicBezTo>
                    <a:cubicBezTo>
                      <a:pt x="13994" y="40126"/>
                      <a:pt x="13042" y="40983"/>
                      <a:pt x="12090" y="41649"/>
                    </a:cubicBezTo>
                    <a:cubicBezTo>
                      <a:pt x="9329" y="43648"/>
                      <a:pt x="6569" y="45838"/>
                      <a:pt x="3903" y="47932"/>
                    </a:cubicBezTo>
                    <a:cubicBezTo>
                      <a:pt x="1428" y="49931"/>
                      <a:pt x="0" y="54214"/>
                      <a:pt x="0" y="57260"/>
                    </a:cubicBezTo>
                    <a:cubicBezTo>
                      <a:pt x="0" y="60497"/>
                      <a:pt x="1428" y="64304"/>
                      <a:pt x="3903" y="66589"/>
                    </a:cubicBezTo>
                    <a:cubicBezTo>
                      <a:pt x="9329" y="71634"/>
                      <a:pt x="17040" y="71539"/>
                      <a:pt x="22562" y="66589"/>
                    </a:cubicBezTo>
                    <a:cubicBezTo>
                      <a:pt x="26941" y="62591"/>
                      <a:pt x="30653" y="57641"/>
                      <a:pt x="34175" y="52787"/>
                    </a:cubicBezTo>
                    <a:cubicBezTo>
                      <a:pt x="35794" y="50597"/>
                      <a:pt x="33128" y="54024"/>
                      <a:pt x="34175" y="52787"/>
                    </a:cubicBezTo>
                    <a:cubicBezTo>
                      <a:pt x="34651" y="52215"/>
                      <a:pt x="35032" y="51644"/>
                      <a:pt x="35508" y="51168"/>
                    </a:cubicBezTo>
                    <a:cubicBezTo>
                      <a:pt x="36746" y="49550"/>
                      <a:pt x="37983" y="47932"/>
                      <a:pt x="39221" y="46313"/>
                    </a:cubicBezTo>
                    <a:cubicBezTo>
                      <a:pt x="40744" y="44219"/>
                      <a:pt x="42267" y="42030"/>
                      <a:pt x="43695" y="39841"/>
                    </a:cubicBezTo>
                    <a:cubicBezTo>
                      <a:pt x="49788" y="30512"/>
                      <a:pt x="54738" y="20517"/>
                      <a:pt x="58831" y="10141"/>
                    </a:cubicBezTo>
                    <a:cubicBezTo>
                      <a:pt x="60259" y="6429"/>
                      <a:pt x="57499" y="2050"/>
                      <a:pt x="54167" y="622"/>
                    </a:cubicBezTo>
                    <a:cubicBezTo>
                      <a:pt x="50549" y="-901"/>
                      <a:pt x="46170" y="432"/>
                      <a:pt x="44171" y="3954"/>
                    </a:cubicBezTo>
                    <a:lnTo>
                      <a:pt x="44171" y="395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1" name="Google Shape;1381;p19"/>
              <p:cNvSpPr/>
              <p:nvPr/>
            </p:nvSpPr>
            <p:spPr>
              <a:xfrm>
                <a:off x="3517183" y="4422883"/>
                <a:ext cx="46694" cy="65611"/>
              </a:xfrm>
              <a:custGeom>
                <a:avLst/>
                <a:gdLst/>
                <a:ahLst/>
                <a:cxnLst/>
                <a:rect l="l" t="t" r="r" b="b"/>
                <a:pathLst>
                  <a:path w="46694" h="65611" extrusionOk="0">
                    <a:moveTo>
                      <a:pt x="26509" y="5419"/>
                    </a:moveTo>
                    <a:cubicBezTo>
                      <a:pt x="22891" y="11701"/>
                      <a:pt x="19369" y="17889"/>
                      <a:pt x="15752" y="24171"/>
                    </a:cubicBezTo>
                    <a:cubicBezTo>
                      <a:pt x="12134" y="30453"/>
                      <a:pt x="8231" y="36450"/>
                      <a:pt x="4233" y="42447"/>
                    </a:cubicBezTo>
                    <a:lnTo>
                      <a:pt x="6232" y="39782"/>
                    </a:lnTo>
                    <a:cubicBezTo>
                      <a:pt x="5661" y="40258"/>
                      <a:pt x="4994" y="40734"/>
                      <a:pt x="4423" y="41305"/>
                    </a:cubicBezTo>
                    <a:cubicBezTo>
                      <a:pt x="2519" y="43304"/>
                      <a:pt x="1567" y="45684"/>
                      <a:pt x="520" y="48159"/>
                    </a:cubicBezTo>
                    <a:cubicBezTo>
                      <a:pt x="-622" y="51205"/>
                      <a:pt x="235" y="56155"/>
                      <a:pt x="1948" y="58820"/>
                    </a:cubicBezTo>
                    <a:cubicBezTo>
                      <a:pt x="3662" y="61485"/>
                      <a:pt x="5756" y="63294"/>
                      <a:pt x="8517" y="64436"/>
                    </a:cubicBezTo>
                    <a:cubicBezTo>
                      <a:pt x="11277" y="65579"/>
                      <a:pt x="14609" y="66055"/>
                      <a:pt x="17560" y="65103"/>
                    </a:cubicBezTo>
                    <a:cubicBezTo>
                      <a:pt x="21178" y="63960"/>
                      <a:pt x="23653" y="61866"/>
                      <a:pt x="25842" y="58725"/>
                    </a:cubicBezTo>
                    <a:cubicBezTo>
                      <a:pt x="27937" y="55774"/>
                      <a:pt x="28032" y="52252"/>
                      <a:pt x="28508" y="48920"/>
                    </a:cubicBezTo>
                    <a:lnTo>
                      <a:pt x="26699" y="55488"/>
                    </a:lnTo>
                    <a:cubicBezTo>
                      <a:pt x="29555" y="48825"/>
                      <a:pt x="32316" y="42162"/>
                      <a:pt x="35648" y="35689"/>
                    </a:cubicBezTo>
                    <a:cubicBezTo>
                      <a:pt x="38979" y="29216"/>
                      <a:pt x="42121" y="22838"/>
                      <a:pt x="45358" y="16366"/>
                    </a:cubicBezTo>
                    <a:cubicBezTo>
                      <a:pt x="47928" y="11225"/>
                      <a:pt x="46881" y="4276"/>
                      <a:pt x="41455" y="1421"/>
                    </a:cubicBezTo>
                    <a:cubicBezTo>
                      <a:pt x="36028" y="-1435"/>
                      <a:pt x="29555" y="88"/>
                      <a:pt x="26509" y="5324"/>
                    </a:cubicBezTo>
                    <a:lnTo>
                      <a:pt x="26509" y="532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2" name="Google Shape;1382;p19"/>
              <p:cNvSpPr/>
              <p:nvPr/>
            </p:nvSpPr>
            <p:spPr>
              <a:xfrm>
                <a:off x="3454831" y="4387264"/>
                <a:ext cx="27459" cy="83971"/>
              </a:xfrm>
              <a:custGeom>
                <a:avLst/>
                <a:gdLst/>
                <a:ahLst/>
                <a:cxnLst/>
                <a:rect l="l" t="t" r="r" b="b"/>
                <a:pathLst>
                  <a:path w="27459" h="83971" extrusionOk="0">
                    <a:moveTo>
                      <a:pt x="5279" y="11052"/>
                    </a:moveTo>
                    <a:cubicBezTo>
                      <a:pt x="3756" y="30852"/>
                      <a:pt x="2614" y="50747"/>
                      <a:pt x="43" y="70451"/>
                    </a:cubicBezTo>
                    <a:cubicBezTo>
                      <a:pt x="-337" y="73592"/>
                      <a:pt x="1852" y="77876"/>
                      <a:pt x="4042" y="79970"/>
                    </a:cubicBezTo>
                    <a:cubicBezTo>
                      <a:pt x="6422" y="82350"/>
                      <a:pt x="10229" y="84063"/>
                      <a:pt x="13561" y="83968"/>
                    </a:cubicBezTo>
                    <a:cubicBezTo>
                      <a:pt x="20606" y="83682"/>
                      <a:pt x="27365" y="78066"/>
                      <a:pt x="27079" y="70451"/>
                    </a:cubicBezTo>
                    <a:cubicBezTo>
                      <a:pt x="26318" y="50651"/>
                      <a:pt x="27079" y="30852"/>
                      <a:pt x="27460" y="11052"/>
                    </a:cubicBezTo>
                    <a:cubicBezTo>
                      <a:pt x="27460" y="5246"/>
                      <a:pt x="22319" y="-275"/>
                      <a:pt x="16417" y="11"/>
                    </a:cubicBezTo>
                    <a:cubicBezTo>
                      <a:pt x="10039" y="296"/>
                      <a:pt x="5850" y="4865"/>
                      <a:pt x="5374" y="11052"/>
                    </a:cubicBezTo>
                    <a:lnTo>
                      <a:pt x="5374" y="11052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3" name="Google Shape;1383;p19"/>
              <p:cNvSpPr/>
              <p:nvPr/>
            </p:nvSpPr>
            <p:spPr>
              <a:xfrm>
                <a:off x="3387667" y="4414467"/>
                <a:ext cx="42262" cy="63436"/>
              </a:xfrm>
              <a:custGeom>
                <a:avLst/>
                <a:gdLst/>
                <a:ahLst/>
                <a:cxnLst/>
                <a:rect l="l" t="t" r="r" b="b"/>
                <a:pathLst>
                  <a:path w="42262" h="63436" extrusionOk="0">
                    <a:moveTo>
                      <a:pt x="1426" y="15453"/>
                    </a:moveTo>
                    <a:cubicBezTo>
                      <a:pt x="4282" y="22212"/>
                      <a:pt x="7233" y="28875"/>
                      <a:pt x="10089" y="35633"/>
                    </a:cubicBezTo>
                    <a:cubicBezTo>
                      <a:pt x="10755" y="37252"/>
                      <a:pt x="11422" y="38775"/>
                      <a:pt x="12183" y="40393"/>
                    </a:cubicBezTo>
                    <a:cubicBezTo>
                      <a:pt x="12564" y="41249"/>
                      <a:pt x="12850" y="42582"/>
                      <a:pt x="13421" y="43344"/>
                    </a:cubicBezTo>
                    <a:lnTo>
                      <a:pt x="12850" y="42106"/>
                    </a:lnTo>
                    <a:cubicBezTo>
                      <a:pt x="13040" y="42582"/>
                      <a:pt x="13230" y="43058"/>
                      <a:pt x="13326" y="43629"/>
                    </a:cubicBezTo>
                    <a:cubicBezTo>
                      <a:pt x="14468" y="47056"/>
                      <a:pt x="15706" y="50578"/>
                      <a:pt x="16848" y="54005"/>
                    </a:cubicBezTo>
                    <a:cubicBezTo>
                      <a:pt x="19323" y="61335"/>
                      <a:pt x="26939" y="65523"/>
                      <a:pt x="34269" y="62382"/>
                    </a:cubicBezTo>
                    <a:cubicBezTo>
                      <a:pt x="41123" y="59431"/>
                      <a:pt x="44645" y="50673"/>
                      <a:pt x="40457" y="44010"/>
                    </a:cubicBezTo>
                    <a:cubicBezTo>
                      <a:pt x="38457" y="40869"/>
                      <a:pt x="36554" y="37728"/>
                      <a:pt x="34554" y="34586"/>
                    </a:cubicBezTo>
                    <a:cubicBezTo>
                      <a:pt x="32555" y="31445"/>
                      <a:pt x="31032" y="28114"/>
                      <a:pt x="29319" y="24782"/>
                    </a:cubicBezTo>
                    <a:cubicBezTo>
                      <a:pt x="25892" y="18214"/>
                      <a:pt x="22465" y="11646"/>
                      <a:pt x="19133" y="5077"/>
                    </a:cubicBezTo>
                    <a:cubicBezTo>
                      <a:pt x="16658" y="318"/>
                      <a:pt x="9613" y="-1491"/>
                      <a:pt x="5044" y="1365"/>
                    </a:cubicBezTo>
                    <a:cubicBezTo>
                      <a:pt x="2854" y="2793"/>
                      <a:pt x="950" y="4887"/>
                      <a:pt x="284" y="7457"/>
                    </a:cubicBezTo>
                    <a:cubicBezTo>
                      <a:pt x="-383" y="10313"/>
                      <a:pt x="189" y="12693"/>
                      <a:pt x="1331" y="15358"/>
                    </a:cubicBezTo>
                    <a:lnTo>
                      <a:pt x="1331" y="15358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4" name="Google Shape;1384;p19"/>
              <p:cNvSpPr/>
              <p:nvPr/>
            </p:nvSpPr>
            <p:spPr>
              <a:xfrm>
                <a:off x="3337919" y="4446393"/>
                <a:ext cx="49365" cy="68635"/>
              </a:xfrm>
              <a:custGeom>
                <a:avLst/>
                <a:gdLst/>
                <a:ahLst/>
                <a:cxnLst/>
                <a:rect l="l" t="t" r="r" b="b"/>
                <a:pathLst>
                  <a:path w="49365" h="68635" extrusionOk="0">
                    <a:moveTo>
                      <a:pt x="339" y="10561"/>
                    </a:moveTo>
                    <a:cubicBezTo>
                      <a:pt x="2529" y="20365"/>
                      <a:pt x="6051" y="29884"/>
                      <a:pt x="10621" y="38832"/>
                    </a:cubicBezTo>
                    <a:cubicBezTo>
                      <a:pt x="12715" y="42925"/>
                      <a:pt x="15095" y="46923"/>
                      <a:pt x="17665" y="50731"/>
                    </a:cubicBezTo>
                    <a:cubicBezTo>
                      <a:pt x="19379" y="53301"/>
                      <a:pt x="21283" y="55681"/>
                      <a:pt x="23187" y="58156"/>
                    </a:cubicBezTo>
                    <a:cubicBezTo>
                      <a:pt x="23377" y="58346"/>
                      <a:pt x="23472" y="58536"/>
                      <a:pt x="23662" y="58822"/>
                    </a:cubicBezTo>
                    <a:cubicBezTo>
                      <a:pt x="24234" y="59488"/>
                      <a:pt x="23948" y="59203"/>
                      <a:pt x="22996" y="58061"/>
                    </a:cubicBezTo>
                    <a:cubicBezTo>
                      <a:pt x="22996" y="58441"/>
                      <a:pt x="23662" y="59012"/>
                      <a:pt x="23853" y="59298"/>
                    </a:cubicBezTo>
                    <a:cubicBezTo>
                      <a:pt x="24614" y="60345"/>
                      <a:pt x="25376" y="61392"/>
                      <a:pt x="26138" y="62439"/>
                    </a:cubicBezTo>
                    <a:cubicBezTo>
                      <a:pt x="28803" y="65961"/>
                      <a:pt x="32135" y="68817"/>
                      <a:pt x="36895" y="68626"/>
                    </a:cubicBezTo>
                    <a:cubicBezTo>
                      <a:pt x="40227" y="68436"/>
                      <a:pt x="43368" y="67389"/>
                      <a:pt x="45748" y="65009"/>
                    </a:cubicBezTo>
                    <a:cubicBezTo>
                      <a:pt x="48033" y="62725"/>
                      <a:pt x="49365" y="59393"/>
                      <a:pt x="49365" y="56157"/>
                    </a:cubicBezTo>
                    <a:cubicBezTo>
                      <a:pt x="49365" y="51397"/>
                      <a:pt x="46795" y="48065"/>
                      <a:pt x="43178" y="45400"/>
                    </a:cubicBezTo>
                    <a:cubicBezTo>
                      <a:pt x="42797" y="45115"/>
                      <a:pt x="42321" y="44829"/>
                      <a:pt x="41940" y="44448"/>
                    </a:cubicBezTo>
                    <a:cubicBezTo>
                      <a:pt x="40703" y="43496"/>
                      <a:pt x="42035" y="44448"/>
                      <a:pt x="42511" y="44924"/>
                    </a:cubicBezTo>
                    <a:cubicBezTo>
                      <a:pt x="41655" y="44163"/>
                      <a:pt x="40703" y="43401"/>
                      <a:pt x="39846" y="42640"/>
                    </a:cubicBezTo>
                    <a:cubicBezTo>
                      <a:pt x="38228" y="41021"/>
                      <a:pt x="36704" y="39403"/>
                      <a:pt x="35276" y="37785"/>
                    </a:cubicBezTo>
                    <a:cubicBezTo>
                      <a:pt x="34610" y="37023"/>
                      <a:pt x="33944" y="36167"/>
                      <a:pt x="33182" y="35405"/>
                    </a:cubicBezTo>
                    <a:cubicBezTo>
                      <a:pt x="32801" y="35024"/>
                      <a:pt x="32516" y="34644"/>
                      <a:pt x="32230" y="34168"/>
                    </a:cubicBezTo>
                    <a:cubicBezTo>
                      <a:pt x="32230" y="34168"/>
                      <a:pt x="30612" y="32074"/>
                      <a:pt x="31564" y="33406"/>
                    </a:cubicBezTo>
                    <a:cubicBezTo>
                      <a:pt x="32421" y="34549"/>
                      <a:pt x="31373" y="33121"/>
                      <a:pt x="31183" y="32930"/>
                    </a:cubicBezTo>
                    <a:cubicBezTo>
                      <a:pt x="30897" y="32549"/>
                      <a:pt x="30517" y="32074"/>
                      <a:pt x="30231" y="31693"/>
                    </a:cubicBezTo>
                    <a:cubicBezTo>
                      <a:pt x="29565" y="30741"/>
                      <a:pt x="28898" y="29789"/>
                      <a:pt x="28232" y="28742"/>
                    </a:cubicBezTo>
                    <a:cubicBezTo>
                      <a:pt x="25757" y="25125"/>
                      <a:pt x="23567" y="21412"/>
                      <a:pt x="21663" y="17510"/>
                    </a:cubicBezTo>
                    <a:cubicBezTo>
                      <a:pt x="20616" y="15511"/>
                      <a:pt x="19759" y="13511"/>
                      <a:pt x="18807" y="11513"/>
                    </a:cubicBezTo>
                    <a:cubicBezTo>
                      <a:pt x="19188" y="12274"/>
                      <a:pt x="19093" y="12274"/>
                      <a:pt x="18807" y="11513"/>
                    </a:cubicBezTo>
                    <a:cubicBezTo>
                      <a:pt x="18522" y="10941"/>
                      <a:pt x="18332" y="10275"/>
                      <a:pt x="18046" y="9704"/>
                    </a:cubicBezTo>
                    <a:cubicBezTo>
                      <a:pt x="17665" y="8562"/>
                      <a:pt x="17189" y="7515"/>
                      <a:pt x="16808" y="6372"/>
                    </a:cubicBezTo>
                    <a:cubicBezTo>
                      <a:pt x="15285" y="2184"/>
                      <a:pt x="10906" y="-1148"/>
                      <a:pt x="6242" y="376"/>
                    </a:cubicBezTo>
                    <a:cubicBezTo>
                      <a:pt x="1577" y="1898"/>
                      <a:pt x="-803" y="6277"/>
                      <a:pt x="244" y="10941"/>
                    </a:cubicBezTo>
                    <a:lnTo>
                      <a:pt x="244" y="1094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5" name="Google Shape;1385;p19"/>
              <p:cNvSpPr/>
              <p:nvPr/>
            </p:nvSpPr>
            <p:spPr>
              <a:xfrm>
                <a:off x="3287482" y="4508228"/>
                <a:ext cx="70873" cy="46624"/>
              </a:xfrm>
              <a:custGeom>
                <a:avLst/>
                <a:gdLst/>
                <a:ahLst/>
                <a:cxnLst/>
                <a:rect l="l" t="t" r="r" b="b"/>
                <a:pathLst>
                  <a:path w="70873" h="46624" extrusionOk="0">
                    <a:moveTo>
                      <a:pt x="8414" y="22497"/>
                    </a:moveTo>
                    <a:cubicBezTo>
                      <a:pt x="10413" y="23259"/>
                      <a:pt x="12508" y="24020"/>
                      <a:pt x="14507" y="24782"/>
                    </a:cubicBezTo>
                    <a:cubicBezTo>
                      <a:pt x="15744" y="25258"/>
                      <a:pt x="15554" y="25163"/>
                      <a:pt x="13841" y="24496"/>
                    </a:cubicBezTo>
                    <a:cubicBezTo>
                      <a:pt x="14317" y="24687"/>
                      <a:pt x="14792" y="24877"/>
                      <a:pt x="15268" y="25163"/>
                    </a:cubicBezTo>
                    <a:cubicBezTo>
                      <a:pt x="16030" y="25448"/>
                      <a:pt x="16696" y="25829"/>
                      <a:pt x="17458" y="26114"/>
                    </a:cubicBezTo>
                    <a:cubicBezTo>
                      <a:pt x="21266" y="27828"/>
                      <a:pt x="24978" y="29541"/>
                      <a:pt x="28691" y="31445"/>
                    </a:cubicBezTo>
                    <a:cubicBezTo>
                      <a:pt x="36021" y="35253"/>
                      <a:pt x="42875" y="39727"/>
                      <a:pt x="49444" y="44677"/>
                    </a:cubicBezTo>
                    <a:cubicBezTo>
                      <a:pt x="52300" y="46771"/>
                      <a:pt x="57345" y="47056"/>
                      <a:pt x="60487" y="46104"/>
                    </a:cubicBezTo>
                    <a:cubicBezTo>
                      <a:pt x="63628" y="45152"/>
                      <a:pt x="67436" y="42582"/>
                      <a:pt x="69054" y="39536"/>
                    </a:cubicBezTo>
                    <a:cubicBezTo>
                      <a:pt x="72767" y="32492"/>
                      <a:pt x="70673" y="24116"/>
                      <a:pt x="63914" y="19832"/>
                    </a:cubicBezTo>
                    <a:cubicBezTo>
                      <a:pt x="48873" y="10408"/>
                      <a:pt x="31928" y="3555"/>
                      <a:pt x="14412" y="318"/>
                    </a:cubicBezTo>
                    <a:cubicBezTo>
                      <a:pt x="11365" y="-253"/>
                      <a:pt x="8319" y="-158"/>
                      <a:pt x="5558" y="1460"/>
                    </a:cubicBezTo>
                    <a:cubicBezTo>
                      <a:pt x="3179" y="2888"/>
                      <a:pt x="894" y="5553"/>
                      <a:pt x="323" y="8314"/>
                    </a:cubicBezTo>
                    <a:cubicBezTo>
                      <a:pt x="-1105" y="14787"/>
                      <a:pt x="2322" y="20213"/>
                      <a:pt x="8319" y="22402"/>
                    </a:cubicBezTo>
                    <a:lnTo>
                      <a:pt x="8319" y="22402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86" name="Google Shape;1386;p19"/>
            <p:cNvGrpSpPr/>
            <p:nvPr/>
          </p:nvGrpSpPr>
          <p:grpSpPr>
            <a:xfrm>
              <a:off x="8280054" y="458224"/>
              <a:ext cx="789335" cy="788116"/>
              <a:chOff x="4689863" y="3888278"/>
              <a:chExt cx="789335" cy="788116"/>
            </a:xfrm>
          </p:grpSpPr>
          <p:sp>
            <p:nvSpPr>
              <p:cNvPr id="1387" name="Google Shape;1387;p19"/>
              <p:cNvSpPr/>
              <p:nvPr/>
            </p:nvSpPr>
            <p:spPr>
              <a:xfrm>
                <a:off x="4689863" y="3888278"/>
                <a:ext cx="789335" cy="788116"/>
              </a:xfrm>
              <a:custGeom>
                <a:avLst/>
                <a:gdLst/>
                <a:ahLst/>
                <a:cxnLst/>
                <a:rect l="l" t="t" r="r" b="b"/>
                <a:pathLst>
                  <a:path w="789335" h="788116" extrusionOk="0">
                    <a:moveTo>
                      <a:pt x="607059" y="43608"/>
                    </a:moveTo>
                    <a:cubicBezTo>
                      <a:pt x="502343" y="-8841"/>
                      <a:pt x="378207" y="-14172"/>
                      <a:pt x="269207" y="28664"/>
                    </a:cubicBezTo>
                    <a:cubicBezTo>
                      <a:pt x="167062" y="68834"/>
                      <a:pt x="83955" y="149650"/>
                      <a:pt x="38547" y="249409"/>
                    </a:cubicBezTo>
                    <a:cubicBezTo>
                      <a:pt x="-6862" y="349168"/>
                      <a:pt x="-19142" y="482148"/>
                      <a:pt x="40260" y="582859"/>
                    </a:cubicBezTo>
                    <a:cubicBezTo>
                      <a:pt x="70057" y="633309"/>
                      <a:pt x="114418" y="673765"/>
                      <a:pt x="162683" y="706320"/>
                    </a:cubicBezTo>
                    <a:cubicBezTo>
                      <a:pt x="213517" y="740588"/>
                      <a:pt x="271682" y="765908"/>
                      <a:pt x="331656" y="778854"/>
                    </a:cubicBezTo>
                    <a:cubicBezTo>
                      <a:pt x="443702" y="802842"/>
                      <a:pt x="563554" y="780663"/>
                      <a:pt x="653324" y="707367"/>
                    </a:cubicBezTo>
                    <a:cubicBezTo>
                      <a:pt x="743094" y="634070"/>
                      <a:pt x="785076" y="503851"/>
                      <a:pt x="789074" y="386482"/>
                    </a:cubicBezTo>
                    <a:cubicBezTo>
                      <a:pt x="793072" y="269113"/>
                      <a:pt x="751186" y="151839"/>
                      <a:pt x="660750" y="76544"/>
                    </a:cubicBezTo>
                    <a:cubicBezTo>
                      <a:pt x="620672" y="43228"/>
                      <a:pt x="572027" y="18193"/>
                      <a:pt x="519954" y="11054"/>
                    </a:cubicBezTo>
                    <a:cubicBezTo>
                      <a:pt x="473308" y="4676"/>
                      <a:pt x="418094" y="14004"/>
                      <a:pt x="384871" y="50176"/>
                    </a:cubicBezTo>
                    <a:cubicBezTo>
                      <a:pt x="353837" y="83969"/>
                      <a:pt x="352314" y="133087"/>
                      <a:pt x="375446" y="171734"/>
                    </a:cubicBezTo>
                    <a:cubicBezTo>
                      <a:pt x="398579" y="210381"/>
                      <a:pt x="445606" y="231894"/>
                      <a:pt x="489682" y="215331"/>
                    </a:cubicBezTo>
                    <a:cubicBezTo>
                      <a:pt x="533758" y="198768"/>
                      <a:pt x="568980" y="148412"/>
                      <a:pt x="559175" y="98914"/>
                    </a:cubicBezTo>
                    <a:cubicBezTo>
                      <a:pt x="550512" y="55031"/>
                      <a:pt x="507769" y="24951"/>
                      <a:pt x="465216" y="20096"/>
                    </a:cubicBezTo>
                    <a:cubicBezTo>
                      <a:pt x="443416" y="17622"/>
                      <a:pt x="423425" y="22762"/>
                      <a:pt x="404767" y="33994"/>
                    </a:cubicBezTo>
                    <a:cubicBezTo>
                      <a:pt x="391154" y="42181"/>
                      <a:pt x="403529" y="63598"/>
                      <a:pt x="417237" y="55412"/>
                    </a:cubicBezTo>
                    <a:cubicBezTo>
                      <a:pt x="449319" y="36089"/>
                      <a:pt x="493775" y="48082"/>
                      <a:pt x="517860" y="74640"/>
                    </a:cubicBezTo>
                    <a:cubicBezTo>
                      <a:pt x="548132" y="108052"/>
                      <a:pt x="534614" y="157741"/>
                      <a:pt x="500629" y="182871"/>
                    </a:cubicBezTo>
                    <a:cubicBezTo>
                      <a:pt x="464455" y="209619"/>
                      <a:pt x="418665" y="199625"/>
                      <a:pt x="395342" y="161739"/>
                    </a:cubicBezTo>
                    <a:cubicBezTo>
                      <a:pt x="374018" y="127090"/>
                      <a:pt x="379254" y="83493"/>
                      <a:pt x="412668" y="58553"/>
                    </a:cubicBezTo>
                    <a:cubicBezTo>
                      <a:pt x="446082" y="33614"/>
                      <a:pt x="495489" y="32471"/>
                      <a:pt x="535566" y="42371"/>
                    </a:cubicBezTo>
                    <a:cubicBezTo>
                      <a:pt x="581165" y="53699"/>
                      <a:pt x="622576" y="78258"/>
                      <a:pt x="656371" y="110622"/>
                    </a:cubicBezTo>
                    <a:cubicBezTo>
                      <a:pt x="733575" y="184585"/>
                      <a:pt x="762038" y="290340"/>
                      <a:pt x="758326" y="394859"/>
                    </a:cubicBezTo>
                    <a:cubicBezTo>
                      <a:pt x="754613" y="499377"/>
                      <a:pt x="721866" y="613700"/>
                      <a:pt x="639426" y="683379"/>
                    </a:cubicBezTo>
                    <a:cubicBezTo>
                      <a:pt x="561745" y="749060"/>
                      <a:pt x="454269" y="771620"/>
                      <a:pt x="355360" y="753629"/>
                    </a:cubicBezTo>
                    <a:cubicBezTo>
                      <a:pt x="301193" y="743729"/>
                      <a:pt x="249406" y="723549"/>
                      <a:pt x="202189" y="695373"/>
                    </a:cubicBezTo>
                    <a:cubicBezTo>
                      <a:pt x="157732" y="668910"/>
                      <a:pt x="115751" y="636355"/>
                      <a:pt x="83860" y="595233"/>
                    </a:cubicBezTo>
                    <a:cubicBezTo>
                      <a:pt x="17984" y="510229"/>
                      <a:pt x="15890" y="395430"/>
                      <a:pt x="50161" y="297004"/>
                    </a:cubicBezTo>
                    <a:cubicBezTo>
                      <a:pt x="81480" y="207049"/>
                      <a:pt x="145357" y="128613"/>
                      <a:pt x="227797" y="80733"/>
                    </a:cubicBezTo>
                    <a:cubicBezTo>
                      <a:pt x="316996" y="28854"/>
                      <a:pt x="425805" y="15242"/>
                      <a:pt x="526142" y="36279"/>
                    </a:cubicBezTo>
                    <a:cubicBezTo>
                      <a:pt x="551559" y="41609"/>
                      <a:pt x="576310" y="49415"/>
                      <a:pt x="600205" y="59410"/>
                    </a:cubicBezTo>
                    <a:cubicBezTo>
                      <a:pt x="609248" y="63218"/>
                      <a:pt x="615627" y="47892"/>
                      <a:pt x="606868" y="43513"/>
                    </a:cubicBezTo>
                    <a:lnTo>
                      <a:pt x="606868" y="4351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8" name="Google Shape;1388;p19"/>
              <p:cNvSpPr/>
              <p:nvPr/>
            </p:nvSpPr>
            <p:spPr>
              <a:xfrm>
                <a:off x="4950298" y="4255508"/>
                <a:ext cx="169367" cy="173697"/>
              </a:xfrm>
              <a:custGeom>
                <a:avLst/>
                <a:gdLst/>
                <a:ahLst/>
                <a:cxnLst/>
                <a:rect l="l" t="t" r="r" b="b"/>
                <a:pathLst>
                  <a:path w="169367" h="173697" extrusionOk="0">
                    <a:moveTo>
                      <a:pt x="59893" y="881"/>
                    </a:moveTo>
                    <a:cubicBezTo>
                      <a:pt x="41520" y="12399"/>
                      <a:pt x="23242" y="24393"/>
                      <a:pt x="11438" y="43145"/>
                    </a:cubicBezTo>
                    <a:cubicBezTo>
                      <a:pt x="2680" y="57043"/>
                      <a:pt x="-937" y="74272"/>
                      <a:pt x="205" y="90550"/>
                    </a:cubicBezTo>
                    <a:cubicBezTo>
                      <a:pt x="2585" y="124437"/>
                      <a:pt x="22862" y="156326"/>
                      <a:pt x="55133" y="168796"/>
                    </a:cubicBezTo>
                    <a:cubicBezTo>
                      <a:pt x="91593" y="182979"/>
                      <a:pt x="131957" y="164798"/>
                      <a:pt x="153947" y="134623"/>
                    </a:cubicBezTo>
                    <a:cubicBezTo>
                      <a:pt x="175937" y="104447"/>
                      <a:pt x="174319" y="63801"/>
                      <a:pt x="149663" y="35435"/>
                    </a:cubicBezTo>
                    <a:cubicBezTo>
                      <a:pt x="125007" y="7068"/>
                      <a:pt x="79884" y="-6544"/>
                      <a:pt x="44376" y="10686"/>
                    </a:cubicBezTo>
                    <a:cubicBezTo>
                      <a:pt x="30287" y="17539"/>
                      <a:pt x="42663" y="39147"/>
                      <a:pt x="56752" y="31913"/>
                    </a:cubicBezTo>
                    <a:cubicBezTo>
                      <a:pt x="79694" y="20109"/>
                      <a:pt x="108729" y="26106"/>
                      <a:pt x="127482" y="42955"/>
                    </a:cubicBezTo>
                    <a:cubicBezTo>
                      <a:pt x="148330" y="61612"/>
                      <a:pt x="154233" y="89788"/>
                      <a:pt x="139953" y="114442"/>
                    </a:cubicBezTo>
                    <a:cubicBezTo>
                      <a:pt x="125674" y="139096"/>
                      <a:pt x="96924" y="155945"/>
                      <a:pt x="69317" y="149472"/>
                    </a:cubicBezTo>
                    <a:cubicBezTo>
                      <a:pt x="43900" y="143570"/>
                      <a:pt x="26384" y="119868"/>
                      <a:pt x="21053" y="95309"/>
                    </a:cubicBezTo>
                    <a:cubicBezTo>
                      <a:pt x="18102" y="81507"/>
                      <a:pt x="19339" y="66371"/>
                      <a:pt x="25908" y="53711"/>
                    </a:cubicBezTo>
                    <a:cubicBezTo>
                      <a:pt x="35142" y="36006"/>
                      <a:pt x="52182" y="22775"/>
                      <a:pt x="67509" y="10495"/>
                    </a:cubicBezTo>
                    <a:cubicBezTo>
                      <a:pt x="72935" y="6116"/>
                      <a:pt x="65890" y="-2831"/>
                      <a:pt x="60084" y="881"/>
                    </a:cubicBezTo>
                    <a:lnTo>
                      <a:pt x="60084" y="88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9" name="Google Shape;1389;p19"/>
              <p:cNvSpPr/>
              <p:nvPr/>
            </p:nvSpPr>
            <p:spPr>
              <a:xfrm>
                <a:off x="5258630" y="4286908"/>
                <a:ext cx="141259" cy="170577"/>
              </a:xfrm>
              <a:custGeom>
                <a:avLst/>
                <a:gdLst/>
                <a:ahLst/>
                <a:cxnLst/>
                <a:rect l="l" t="t" r="r" b="b"/>
                <a:pathLst>
                  <a:path w="141259" h="170577" extrusionOk="0">
                    <a:moveTo>
                      <a:pt x="59807" y="8033"/>
                    </a:moveTo>
                    <a:cubicBezTo>
                      <a:pt x="31057" y="20788"/>
                      <a:pt x="7829" y="48489"/>
                      <a:pt x="1642" y="79616"/>
                    </a:cubicBezTo>
                    <a:cubicBezTo>
                      <a:pt x="-4546" y="110743"/>
                      <a:pt x="6877" y="141203"/>
                      <a:pt x="33913" y="158243"/>
                    </a:cubicBezTo>
                    <a:cubicBezTo>
                      <a:pt x="56570" y="172521"/>
                      <a:pt x="88746" y="175757"/>
                      <a:pt x="111879" y="160718"/>
                    </a:cubicBezTo>
                    <a:cubicBezTo>
                      <a:pt x="143770" y="139966"/>
                      <a:pt x="144246" y="98749"/>
                      <a:pt x="138343" y="65147"/>
                    </a:cubicBezTo>
                    <a:cubicBezTo>
                      <a:pt x="134916" y="45633"/>
                      <a:pt x="129109" y="24025"/>
                      <a:pt x="112926" y="10984"/>
                    </a:cubicBezTo>
                    <a:cubicBezTo>
                      <a:pt x="96743" y="-2057"/>
                      <a:pt x="73515" y="-4532"/>
                      <a:pt x="56760" y="9271"/>
                    </a:cubicBezTo>
                    <a:cubicBezTo>
                      <a:pt x="51429" y="13649"/>
                      <a:pt x="52191" y="22692"/>
                      <a:pt x="56760" y="27261"/>
                    </a:cubicBezTo>
                    <a:cubicBezTo>
                      <a:pt x="61996" y="32497"/>
                      <a:pt x="69421" y="31640"/>
                      <a:pt x="74752" y="27261"/>
                    </a:cubicBezTo>
                    <a:cubicBezTo>
                      <a:pt x="81987" y="21360"/>
                      <a:pt x="94268" y="27166"/>
                      <a:pt x="100075" y="33734"/>
                    </a:cubicBezTo>
                    <a:cubicBezTo>
                      <a:pt x="108833" y="43729"/>
                      <a:pt x="111593" y="58198"/>
                      <a:pt x="114068" y="70858"/>
                    </a:cubicBezTo>
                    <a:cubicBezTo>
                      <a:pt x="116543" y="83518"/>
                      <a:pt x="118447" y="97988"/>
                      <a:pt x="115972" y="111123"/>
                    </a:cubicBezTo>
                    <a:cubicBezTo>
                      <a:pt x="114735" y="117692"/>
                      <a:pt x="112640" y="123689"/>
                      <a:pt x="109023" y="129305"/>
                    </a:cubicBezTo>
                    <a:cubicBezTo>
                      <a:pt x="106833" y="132827"/>
                      <a:pt x="102930" y="136825"/>
                      <a:pt x="99884" y="138729"/>
                    </a:cubicBezTo>
                    <a:cubicBezTo>
                      <a:pt x="84938" y="148057"/>
                      <a:pt x="65138" y="146725"/>
                      <a:pt x="48954" y="138062"/>
                    </a:cubicBezTo>
                    <a:cubicBezTo>
                      <a:pt x="40577" y="133493"/>
                      <a:pt x="33913" y="127687"/>
                      <a:pt x="29344" y="119595"/>
                    </a:cubicBezTo>
                    <a:cubicBezTo>
                      <a:pt x="24108" y="110362"/>
                      <a:pt x="22204" y="97988"/>
                      <a:pt x="23346" y="86660"/>
                    </a:cubicBezTo>
                    <a:cubicBezTo>
                      <a:pt x="26012" y="59626"/>
                      <a:pt x="45146" y="35543"/>
                      <a:pt x="68850" y="23454"/>
                    </a:cubicBezTo>
                    <a:cubicBezTo>
                      <a:pt x="79227" y="18123"/>
                      <a:pt x="70088" y="3464"/>
                      <a:pt x="59807" y="8033"/>
                    </a:cubicBezTo>
                    <a:lnTo>
                      <a:pt x="59807" y="803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0" name="Google Shape;1390;p19"/>
              <p:cNvSpPr/>
              <p:nvPr/>
            </p:nvSpPr>
            <p:spPr>
              <a:xfrm>
                <a:off x="5064128" y="4475229"/>
                <a:ext cx="140406" cy="143231"/>
              </a:xfrm>
              <a:custGeom>
                <a:avLst/>
                <a:gdLst/>
                <a:ahLst/>
                <a:cxnLst/>
                <a:rect l="l" t="t" r="r" b="b"/>
                <a:pathLst>
                  <a:path w="140406" h="143231" extrusionOk="0">
                    <a:moveTo>
                      <a:pt x="84574" y="25321"/>
                    </a:moveTo>
                    <a:cubicBezTo>
                      <a:pt x="93332" y="28177"/>
                      <a:pt x="100947" y="34364"/>
                      <a:pt x="105612" y="41028"/>
                    </a:cubicBezTo>
                    <a:cubicBezTo>
                      <a:pt x="107040" y="43027"/>
                      <a:pt x="108277" y="45121"/>
                      <a:pt x="109515" y="47310"/>
                    </a:cubicBezTo>
                    <a:cubicBezTo>
                      <a:pt x="110086" y="48357"/>
                      <a:pt x="110562" y="49309"/>
                      <a:pt x="111038" y="50356"/>
                    </a:cubicBezTo>
                    <a:cubicBezTo>
                      <a:pt x="111990" y="52260"/>
                      <a:pt x="111419" y="51023"/>
                      <a:pt x="112180" y="53022"/>
                    </a:cubicBezTo>
                    <a:cubicBezTo>
                      <a:pt x="113989" y="57876"/>
                      <a:pt x="115512" y="62731"/>
                      <a:pt x="116464" y="67871"/>
                    </a:cubicBezTo>
                    <a:cubicBezTo>
                      <a:pt x="116845" y="69965"/>
                      <a:pt x="116464" y="67205"/>
                      <a:pt x="116655" y="69394"/>
                    </a:cubicBezTo>
                    <a:cubicBezTo>
                      <a:pt x="116750" y="70727"/>
                      <a:pt x="116940" y="72060"/>
                      <a:pt x="116940" y="73392"/>
                    </a:cubicBezTo>
                    <a:cubicBezTo>
                      <a:pt x="117035" y="76057"/>
                      <a:pt x="116940" y="78723"/>
                      <a:pt x="116845" y="81388"/>
                    </a:cubicBezTo>
                    <a:cubicBezTo>
                      <a:pt x="116845" y="81959"/>
                      <a:pt x="116750" y="82530"/>
                      <a:pt x="116655" y="83102"/>
                    </a:cubicBezTo>
                    <a:cubicBezTo>
                      <a:pt x="116655" y="82911"/>
                      <a:pt x="116940" y="81388"/>
                      <a:pt x="116655" y="82816"/>
                    </a:cubicBezTo>
                    <a:cubicBezTo>
                      <a:pt x="116464" y="84149"/>
                      <a:pt x="116179" y="85386"/>
                      <a:pt x="115893" y="86719"/>
                    </a:cubicBezTo>
                    <a:cubicBezTo>
                      <a:pt x="115322" y="89289"/>
                      <a:pt x="114560" y="91764"/>
                      <a:pt x="113608" y="94239"/>
                    </a:cubicBezTo>
                    <a:cubicBezTo>
                      <a:pt x="114275" y="92430"/>
                      <a:pt x="113323" y="94905"/>
                      <a:pt x="113037" y="95476"/>
                    </a:cubicBezTo>
                    <a:cubicBezTo>
                      <a:pt x="112561" y="96523"/>
                      <a:pt x="111990" y="97475"/>
                      <a:pt x="111419" y="98427"/>
                    </a:cubicBezTo>
                    <a:cubicBezTo>
                      <a:pt x="110753" y="99569"/>
                      <a:pt x="109991" y="100712"/>
                      <a:pt x="109325" y="101759"/>
                    </a:cubicBezTo>
                    <a:cubicBezTo>
                      <a:pt x="109039" y="102235"/>
                      <a:pt x="108658" y="102711"/>
                      <a:pt x="108373" y="103187"/>
                    </a:cubicBezTo>
                    <a:cubicBezTo>
                      <a:pt x="109134" y="102140"/>
                      <a:pt x="108658" y="102806"/>
                      <a:pt x="108087" y="103377"/>
                    </a:cubicBezTo>
                    <a:cubicBezTo>
                      <a:pt x="106373" y="105281"/>
                      <a:pt x="104660" y="106994"/>
                      <a:pt x="102851" y="108613"/>
                    </a:cubicBezTo>
                    <a:cubicBezTo>
                      <a:pt x="102470" y="108993"/>
                      <a:pt x="101995" y="109374"/>
                      <a:pt x="101518" y="109659"/>
                    </a:cubicBezTo>
                    <a:cubicBezTo>
                      <a:pt x="103232" y="108422"/>
                      <a:pt x="101614" y="109564"/>
                      <a:pt x="101328" y="109659"/>
                    </a:cubicBezTo>
                    <a:cubicBezTo>
                      <a:pt x="100186" y="110326"/>
                      <a:pt x="99139" y="111087"/>
                      <a:pt x="97996" y="111754"/>
                    </a:cubicBezTo>
                    <a:cubicBezTo>
                      <a:pt x="96854" y="112420"/>
                      <a:pt x="95712" y="112991"/>
                      <a:pt x="94569" y="113562"/>
                    </a:cubicBezTo>
                    <a:cubicBezTo>
                      <a:pt x="93903" y="113848"/>
                      <a:pt x="91428" y="114800"/>
                      <a:pt x="93427" y="114133"/>
                    </a:cubicBezTo>
                    <a:cubicBezTo>
                      <a:pt x="90952" y="115085"/>
                      <a:pt x="88477" y="115847"/>
                      <a:pt x="85906" y="116513"/>
                    </a:cubicBezTo>
                    <a:cubicBezTo>
                      <a:pt x="84574" y="116799"/>
                      <a:pt x="83336" y="117084"/>
                      <a:pt x="82003" y="117275"/>
                    </a:cubicBezTo>
                    <a:cubicBezTo>
                      <a:pt x="81432" y="117370"/>
                      <a:pt x="80861" y="117465"/>
                      <a:pt x="80290" y="117560"/>
                    </a:cubicBezTo>
                    <a:cubicBezTo>
                      <a:pt x="80480" y="117560"/>
                      <a:pt x="82384" y="117370"/>
                      <a:pt x="80861" y="117465"/>
                    </a:cubicBezTo>
                    <a:cubicBezTo>
                      <a:pt x="78195" y="117655"/>
                      <a:pt x="75530" y="117846"/>
                      <a:pt x="72864" y="117846"/>
                    </a:cubicBezTo>
                    <a:cubicBezTo>
                      <a:pt x="70389" y="117846"/>
                      <a:pt x="67914" y="117655"/>
                      <a:pt x="65439" y="117275"/>
                    </a:cubicBezTo>
                    <a:cubicBezTo>
                      <a:pt x="67724" y="117560"/>
                      <a:pt x="65249" y="117275"/>
                      <a:pt x="64392" y="116989"/>
                    </a:cubicBezTo>
                    <a:cubicBezTo>
                      <a:pt x="62869" y="116704"/>
                      <a:pt x="61441" y="116323"/>
                      <a:pt x="59918" y="115942"/>
                    </a:cubicBezTo>
                    <a:cubicBezTo>
                      <a:pt x="57538" y="115276"/>
                      <a:pt x="55158" y="114514"/>
                      <a:pt x="52873" y="113658"/>
                    </a:cubicBezTo>
                    <a:cubicBezTo>
                      <a:pt x="51445" y="113181"/>
                      <a:pt x="53159" y="113848"/>
                      <a:pt x="53349" y="113848"/>
                    </a:cubicBezTo>
                    <a:cubicBezTo>
                      <a:pt x="52873" y="113658"/>
                      <a:pt x="52302" y="113372"/>
                      <a:pt x="51826" y="113181"/>
                    </a:cubicBezTo>
                    <a:cubicBezTo>
                      <a:pt x="50493" y="112515"/>
                      <a:pt x="49161" y="111849"/>
                      <a:pt x="47828" y="111087"/>
                    </a:cubicBezTo>
                    <a:cubicBezTo>
                      <a:pt x="45733" y="109850"/>
                      <a:pt x="43639" y="108517"/>
                      <a:pt x="41640" y="107089"/>
                    </a:cubicBezTo>
                    <a:cubicBezTo>
                      <a:pt x="43449" y="108422"/>
                      <a:pt x="41545" y="106899"/>
                      <a:pt x="40783" y="106328"/>
                    </a:cubicBezTo>
                    <a:cubicBezTo>
                      <a:pt x="39641" y="105376"/>
                      <a:pt x="38594" y="104329"/>
                      <a:pt x="37547" y="103187"/>
                    </a:cubicBezTo>
                    <a:cubicBezTo>
                      <a:pt x="36785" y="102330"/>
                      <a:pt x="36023" y="101473"/>
                      <a:pt x="35262" y="100712"/>
                    </a:cubicBezTo>
                    <a:cubicBezTo>
                      <a:pt x="34881" y="100331"/>
                      <a:pt x="33739" y="98713"/>
                      <a:pt x="35262" y="100712"/>
                    </a:cubicBezTo>
                    <a:cubicBezTo>
                      <a:pt x="34976" y="100236"/>
                      <a:pt x="34596" y="99760"/>
                      <a:pt x="34310" y="99284"/>
                    </a:cubicBezTo>
                    <a:cubicBezTo>
                      <a:pt x="32882" y="96999"/>
                      <a:pt x="31549" y="94810"/>
                      <a:pt x="30312" y="92335"/>
                    </a:cubicBezTo>
                    <a:cubicBezTo>
                      <a:pt x="29645" y="91002"/>
                      <a:pt x="30312" y="92525"/>
                      <a:pt x="30502" y="92716"/>
                    </a:cubicBezTo>
                    <a:cubicBezTo>
                      <a:pt x="30312" y="92145"/>
                      <a:pt x="30026" y="91573"/>
                      <a:pt x="29836" y="91002"/>
                    </a:cubicBezTo>
                    <a:cubicBezTo>
                      <a:pt x="29360" y="89670"/>
                      <a:pt x="28979" y="88337"/>
                      <a:pt x="28598" y="86909"/>
                    </a:cubicBezTo>
                    <a:cubicBezTo>
                      <a:pt x="28313" y="85767"/>
                      <a:pt x="28122" y="84530"/>
                      <a:pt x="27837" y="83387"/>
                    </a:cubicBezTo>
                    <a:cubicBezTo>
                      <a:pt x="27837" y="83197"/>
                      <a:pt x="27551" y="81198"/>
                      <a:pt x="27741" y="82816"/>
                    </a:cubicBezTo>
                    <a:cubicBezTo>
                      <a:pt x="27932" y="84625"/>
                      <a:pt x="27646" y="81008"/>
                      <a:pt x="27646" y="81008"/>
                    </a:cubicBezTo>
                    <a:cubicBezTo>
                      <a:pt x="27551" y="78628"/>
                      <a:pt x="27551" y="76153"/>
                      <a:pt x="27646" y="73773"/>
                    </a:cubicBezTo>
                    <a:cubicBezTo>
                      <a:pt x="27646" y="73011"/>
                      <a:pt x="27741" y="72155"/>
                      <a:pt x="27837" y="71393"/>
                    </a:cubicBezTo>
                    <a:cubicBezTo>
                      <a:pt x="27837" y="71584"/>
                      <a:pt x="27456" y="73678"/>
                      <a:pt x="27837" y="72060"/>
                    </a:cubicBezTo>
                    <a:cubicBezTo>
                      <a:pt x="28122" y="70632"/>
                      <a:pt x="28313" y="69299"/>
                      <a:pt x="28693" y="67871"/>
                    </a:cubicBezTo>
                    <a:cubicBezTo>
                      <a:pt x="29455" y="64730"/>
                      <a:pt x="30502" y="61589"/>
                      <a:pt x="31740" y="58543"/>
                    </a:cubicBezTo>
                    <a:cubicBezTo>
                      <a:pt x="30692" y="60922"/>
                      <a:pt x="32311" y="57591"/>
                      <a:pt x="32691" y="56829"/>
                    </a:cubicBezTo>
                    <a:cubicBezTo>
                      <a:pt x="33453" y="55401"/>
                      <a:pt x="34215" y="53973"/>
                      <a:pt x="35071" y="52546"/>
                    </a:cubicBezTo>
                    <a:cubicBezTo>
                      <a:pt x="35833" y="51308"/>
                      <a:pt x="36595" y="50071"/>
                      <a:pt x="37451" y="48928"/>
                    </a:cubicBezTo>
                    <a:cubicBezTo>
                      <a:pt x="37832" y="48453"/>
                      <a:pt x="38213" y="47881"/>
                      <a:pt x="38498" y="47406"/>
                    </a:cubicBezTo>
                    <a:cubicBezTo>
                      <a:pt x="39450" y="46073"/>
                      <a:pt x="37166" y="48833"/>
                      <a:pt x="38974" y="46834"/>
                    </a:cubicBezTo>
                    <a:cubicBezTo>
                      <a:pt x="41069" y="44550"/>
                      <a:pt x="43068" y="42265"/>
                      <a:pt x="45353" y="40171"/>
                    </a:cubicBezTo>
                    <a:cubicBezTo>
                      <a:pt x="46019" y="39600"/>
                      <a:pt x="48875" y="37410"/>
                      <a:pt x="46685" y="38934"/>
                    </a:cubicBezTo>
                    <a:cubicBezTo>
                      <a:pt x="48018" y="37982"/>
                      <a:pt x="49351" y="37030"/>
                      <a:pt x="50684" y="36173"/>
                    </a:cubicBezTo>
                    <a:cubicBezTo>
                      <a:pt x="51921" y="35412"/>
                      <a:pt x="53159" y="34745"/>
                      <a:pt x="54396" y="34079"/>
                    </a:cubicBezTo>
                    <a:cubicBezTo>
                      <a:pt x="55063" y="33698"/>
                      <a:pt x="55919" y="33413"/>
                      <a:pt x="56586" y="33032"/>
                    </a:cubicBezTo>
                    <a:cubicBezTo>
                      <a:pt x="58299" y="31985"/>
                      <a:pt x="54492" y="33698"/>
                      <a:pt x="56395" y="33032"/>
                    </a:cubicBezTo>
                    <a:cubicBezTo>
                      <a:pt x="59251" y="32080"/>
                      <a:pt x="62107" y="31128"/>
                      <a:pt x="65058" y="30462"/>
                    </a:cubicBezTo>
                    <a:cubicBezTo>
                      <a:pt x="66201" y="30271"/>
                      <a:pt x="70580" y="29986"/>
                      <a:pt x="67057" y="30081"/>
                    </a:cubicBezTo>
                    <a:cubicBezTo>
                      <a:pt x="68676" y="30081"/>
                      <a:pt x="70294" y="29890"/>
                      <a:pt x="72008" y="29890"/>
                    </a:cubicBezTo>
                    <a:cubicBezTo>
                      <a:pt x="79814" y="29890"/>
                      <a:pt x="87334" y="23037"/>
                      <a:pt x="86953" y="14946"/>
                    </a:cubicBezTo>
                    <a:cubicBezTo>
                      <a:pt x="86573" y="6855"/>
                      <a:pt x="80385" y="-94"/>
                      <a:pt x="72008" y="1"/>
                    </a:cubicBezTo>
                    <a:cubicBezTo>
                      <a:pt x="40974" y="287"/>
                      <a:pt x="15651" y="23227"/>
                      <a:pt x="4799" y="51023"/>
                    </a:cubicBezTo>
                    <a:cubicBezTo>
                      <a:pt x="-6053" y="78818"/>
                      <a:pt x="1848" y="109469"/>
                      <a:pt x="24981" y="127365"/>
                    </a:cubicBezTo>
                    <a:cubicBezTo>
                      <a:pt x="46400" y="143928"/>
                      <a:pt x="76672" y="147926"/>
                      <a:pt x="101614" y="137455"/>
                    </a:cubicBezTo>
                    <a:cubicBezTo>
                      <a:pt x="126555" y="126984"/>
                      <a:pt x="142072" y="101092"/>
                      <a:pt x="140263" y="73583"/>
                    </a:cubicBezTo>
                    <a:cubicBezTo>
                      <a:pt x="138264" y="43979"/>
                      <a:pt x="119035" y="15707"/>
                      <a:pt x="89048" y="8758"/>
                    </a:cubicBezTo>
                    <a:cubicBezTo>
                      <a:pt x="78386" y="6284"/>
                      <a:pt x="74197" y="21704"/>
                      <a:pt x="84574" y="25131"/>
                    </a:cubicBezTo>
                    <a:lnTo>
                      <a:pt x="84574" y="2513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1" name="Google Shape;1391;p19"/>
              <p:cNvSpPr/>
              <p:nvPr/>
            </p:nvSpPr>
            <p:spPr>
              <a:xfrm>
                <a:off x="4805886" y="4072654"/>
                <a:ext cx="147584" cy="148444"/>
              </a:xfrm>
              <a:custGeom>
                <a:avLst/>
                <a:gdLst/>
                <a:ahLst/>
                <a:cxnLst/>
                <a:rect l="l" t="t" r="r" b="b"/>
                <a:pathLst>
                  <a:path w="147584" h="148444" extrusionOk="0">
                    <a:moveTo>
                      <a:pt x="45137" y="31717"/>
                    </a:moveTo>
                    <a:cubicBezTo>
                      <a:pt x="39330" y="22578"/>
                      <a:pt x="28383" y="21436"/>
                      <a:pt x="19434" y="26672"/>
                    </a:cubicBezTo>
                    <a:cubicBezTo>
                      <a:pt x="11438" y="31336"/>
                      <a:pt x="6773" y="39332"/>
                      <a:pt x="3727" y="47709"/>
                    </a:cubicBezTo>
                    <a:cubicBezTo>
                      <a:pt x="-1509" y="61987"/>
                      <a:pt x="-938" y="78645"/>
                      <a:pt x="3631" y="93019"/>
                    </a:cubicBezTo>
                    <a:cubicBezTo>
                      <a:pt x="13342" y="123480"/>
                      <a:pt x="41044" y="149371"/>
                      <a:pt x="74362" y="148419"/>
                    </a:cubicBezTo>
                    <a:cubicBezTo>
                      <a:pt x="107681" y="147467"/>
                      <a:pt x="136716" y="120339"/>
                      <a:pt x="145188" y="88545"/>
                    </a:cubicBezTo>
                    <a:cubicBezTo>
                      <a:pt x="153661" y="56752"/>
                      <a:pt x="139191" y="23150"/>
                      <a:pt x="109299" y="8586"/>
                    </a:cubicBezTo>
                    <a:cubicBezTo>
                      <a:pt x="79408" y="-5978"/>
                      <a:pt x="34665" y="-3313"/>
                      <a:pt x="13342" y="26672"/>
                    </a:cubicBezTo>
                    <a:cubicBezTo>
                      <a:pt x="9343" y="32288"/>
                      <a:pt x="11818" y="40855"/>
                      <a:pt x="16959" y="44663"/>
                    </a:cubicBezTo>
                    <a:cubicBezTo>
                      <a:pt x="22480" y="48756"/>
                      <a:pt x="30191" y="48565"/>
                      <a:pt x="35237" y="43616"/>
                    </a:cubicBezTo>
                    <a:cubicBezTo>
                      <a:pt x="37141" y="41712"/>
                      <a:pt x="39140" y="39808"/>
                      <a:pt x="41234" y="37999"/>
                    </a:cubicBezTo>
                    <a:cubicBezTo>
                      <a:pt x="41710" y="37619"/>
                      <a:pt x="42186" y="37142"/>
                      <a:pt x="42662" y="36762"/>
                    </a:cubicBezTo>
                    <a:cubicBezTo>
                      <a:pt x="42472" y="36952"/>
                      <a:pt x="40948" y="37999"/>
                      <a:pt x="42281" y="37142"/>
                    </a:cubicBezTo>
                    <a:cubicBezTo>
                      <a:pt x="43519" y="36286"/>
                      <a:pt x="44661" y="35524"/>
                      <a:pt x="45899" y="34763"/>
                    </a:cubicBezTo>
                    <a:cubicBezTo>
                      <a:pt x="46946" y="34097"/>
                      <a:pt x="48088" y="33526"/>
                      <a:pt x="49135" y="32954"/>
                    </a:cubicBezTo>
                    <a:cubicBezTo>
                      <a:pt x="49706" y="32669"/>
                      <a:pt x="50278" y="32383"/>
                      <a:pt x="50849" y="32097"/>
                    </a:cubicBezTo>
                    <a:cubicBezTo>
                      <a:pt x="52753" y="31146"/>
                      <a:pt x="48850" y="32859"/>
                      <a:pt x="50849" y="32097"/>
                    </a:cubicBezTo>
                    <a:cubicBezTo>
                      <a:pt x="53324" y="31146"/>
                      <a:pt x="55894" y="30289"/>
                      <a:pt x="58560" y="29623"/>
                    </a:cubicBezTo>
                    <a:cubicBezTo>
                      <a:pt x="59797" y="29337"/>
                      <a:pt x="61035" y="29052"/>
                      <a:pt x="62272" y="28861"/>
                    </a:cubicBezTo>
                    <a:cubicBezTo>
                      <a:pt x="62844" y="28766"/>
                      <a:pt x="63510" y="28671"/>
                      <a:pt x="64081" y="28575"/>
                    </a:cubicBezTo>
                    <a:cubicBezTo>
                      <a:pt x="66271" y="28195"/>
                      <a:pt x="61796" y="28766"/>
                      <a:pt x="64081" y="28575"/>
                    </a:cubicBezTo>
                    <a:cubicBezTo>
                      <a:pt x="66842" y="28385"/>
                      <a:pt x="69507" y="28195"/>
                      <a:pt x="72268" y="28195"/>
                    </a:cubicBezTo>
                    <a:cubicBezTo>
                      <a:pt x="73506" y="28195"/>
                      <a:pt x="74838" y="28195"/>
                      <a:pt x="76076" y="28385"/>
                    </a:cubicBezTo>
                    <a:cubicBezTo>
                      <a:pt x="76933" y="28385"/>
                      <a:pt x="80550" y="28861"/>
                      <a:pt x="79217" y="28671"/>
                    </a:cubicBezTo>
                    <a:cubicBezTo>
                      <a:pt x="77694" y="28480"/>
                      <a:pt x="81121" y="29052"/>
                      <a:pt x="81692" y="29147"/>
                    </a:cubicBezTo>
                    <a:cubicBezTo>
                      <a:pt x="83120" y="29432"/>
                      <a:pt x="84548" y="29813"/>
                      <a:pt x="85976" y="30194"/>
                    </a:cubicBezTo>
                    <a:cubicBezTo>
                      <a:pt x="88642" y="30860"/>
                      <a:pt x="91212" y="31812"/>
                      <a:pt x="93782" y="32764"/>
                    </a:cubicBezTo>
                    <a:cubicBezTo>
                      <a:pt x="95306" y="33335"/>
                      <a:pt x="93497" y="32669"/>
                      <a:pt x="93306" y="32574"/>
                    </a:cubicBezTo>
                    <a:cubicBezTo>
                      <a:pt x="93878" y="32859"/>
                      <a:pt x="94449" y="33049"/>
                      <a:pt x="95020" y="33335"/>
                    </a:cubicBezTo>
                    <a:cubicBezTo>
                      <a:pt x="96353" y="34001"/>
                      <a:pt x="97590" y="34668"/>
                      <a:pt x="98923" y="35429"/>
                    </a:cubicBezTo>
                    <a:cubicBezTo>
                      <a:pt x="99970" y="36096"/>
                      <a:pt x="101113" y="36667"/>
                      <a:pt x="102064" y="37428"/>
                    </a:cubicBezTo>
                    <a:cubicBezTo>
                      <a:pt x="102731" y="37904"/>
                      <a:pt x="105587" y="39998"/>
                      <a:pt x="104635" y="39237"/>
                    </a:cubicBezTo>
                    <a:cubicBezTo>
                      <a:pt x="103588" y="38380"/>
                      <a:pt x="106063" y="40569"/>
                      <a:pt x="106539" y="40950"/>
                    </a:cubicBezTo>
                    <a:cubicBezTo>
                      <a:pt x="107586" y="41902"/>
                      <a:pt x="108633" y="42949"/>
                      <a:pt x="109585" y="43996"/>
                    </a:cubicBezTo>
                    <a:cubicBezTo>
                      <a:pt x="110442" y="44948"/>
                      <a:pt x="111203" y="45805"/>
                      <a:pt x="112060" y="46757"/>
                    </a:cubicBezTo>
                    <a:cubicBezTo>
                      <a:pt x="110347" y="44663"/>
                      <a:pt x="112631" y="47709"/>
                      <a:pt x="113107" y="48375"/>
                    </a:cubicBezTo>
                    <a:cubicBezTo>
                      <a:pt x="114630" y="50660"/>
                      <a:pt x="115963" y="53039"/>
                      <a:pt x="117010" y="55609"/>
                    </a:cubicBezTo>
                    <a:cubicBezTo>
                      <a:pt x="116153" y="53610"/>
                      <a:pt x="117296" y="56752"/>
                      <a:pt x="117486" y="57323"/>
                    </a:cubicBezTo>
                    <a:cubicBezTo>
                      <a:pt x="117962" y="58846"/>
                      <a:pt x="118343" y="60369"/>
                      <a:pt x="118724" y="61892"/>
                    </a:cubicBezTo>
                    <a:cubicBezTo>
                      <a:pt x="118914" y="62558"/>
                      <a:pt x="119009" y="63225"/>
                      <a:pt x="119105" y="63891"/>
                    </a:cubicBezTo>
                    <a:cubicBezTo>
                      <a:pt x="119105" y="63605"/>
                      <a:pt x="118914" y="61702"/>
                      <a:pt x="119105" y="63415"/>
                    </a:cubicBezTo>
                    <a:cubicBezTo>
                      <a:pt x="119295" y="64938"/>
                      <a:pt x="119390" y="66556"/>
                      <a:pt x="119390" y="68079"/>
                    </a:cubicBezTo>
                    <a:cubicBezTo>
                      <a:pt x="119390" y="69412"/>
                      <a:pt x="119390" y="70744"/>
                      <a:pt x="119390" y="72077"/>
                    </a:cubicBezTo>
                    <a:cubicBezTo>
                      <a:pt x="119390" y="72934"/>
                      <a:pt x="119295" y="73886"/>
                      <a:pt x="119200" y="74743"/>
                    </a:cubicBezTo>
                    <a:cubicBezTo>
                      <a:pt x="119200" y="74933"/>
                      <a:pt x="118914" y="77122"/>
                      <a:pt x="119200" y="75504"/>
                    </a:cubicBezTo>
                    <a:cubicBezTo>
                      <a:pt x="119390" y="74267"/>
                      <a:pt x="118724" y="77693"/>
                      <a:pt x="118629" y="78265"/>
                    </a:cubicBezTo>
                    <a:cubicBezTo>
                      <a:pt x="118248" y="79788"/>
                      <a:pt x="117867" y="81311"/>
                      <a:pt x="117391" y="82834"/>
                    </a:cubicBezTo>
                    <a:cubicBezTo>
                      <a:pt x="117010" y="84166"/>
                      <a:pt x="116534" y="85404"/>
                      <a:pt x="116058" y="86737"/>
                    </a:cubicBezTo>
                    <a:cubicBezTo>
                      <a:pt x="115202" y="89307"/>
                      <a:pt x="115678" y="87784"/>
                      <a:pt x="115963" y="87117"/>
                    </a:cubicBezTo>
                    <a:cubicBezTo>
                      <a:pt x="115678" y="87784"/>
                      <a:pt x="115392" y="88355"/>
                      <a:pt x="115106" y="89021"/>
                    </a:cubicBezTo>
                    <a:cubicBezTo>
                      <a:pt x="113774" y="91686"/>
                      <a:pt x="112346" y="94352"/>
                      <a:pt x="110822" y="96827"/>
                    </a:cubicBezTo>
                    <a:cubicBezTo>
                      <a:pt x="109966" y="98159"/>
                      <a:pt x="109014" y="99492"/>
                      <a:pt x="108062" y="100824"/>
                    </a:cubicBezTo>
                    <a:cubicBezTo>
                      <a:pt x="107110" y="102157"/>
                      <a:pt x="108062" y="100824"/>
                      <a:pt x="108157" y="100634"/>
                    </a:cubicBezTo>
                    <a:cubicBezTo>
                      <a:pt x="107681" y="101205"/>
                      <a:pt x="107300" y="101681"/>
                      <a:pt x="106824" y="102252"/>
                    </a:cubicBezTo>
                    <a:cubicBezTo>
                      <a:pt x="104825" y="104537"/>
                      <a:pt x="102826" y="106631"/>
                      <a:pt x="100541" y="108630"/>
                    </a:cubicBezTo>
                    <a:cubicBezTo>
                      <a:pt x="97590" y="111295"/>
                      <a:pt x="98447" y="110629"/>
                      <a:pt x="95306" y="112628"/>
                    </a:cubicBezTo>
                    <a:cubicBezTo>
                      <a:pt x="92830" y="114246"/>
                      <a:pt x="90260" y="115579"/>
                      <a:pt x="87595" y="116912"/>
                    </a:cubicBezTo>
                    <a:cubicBezTo>
                      <a:pt x="87595" y="116912"/>
                      <a:pt x="85500" y="117864"/>
                      <a:pt x="86833" y="117292"/>
                    </a:cubicBezTo>
                    <a:cubicBezTo>
                      <a:pt x="88356" y="116626"/>
                      <a:pt x="85691" y="117673"/>
                      <a:pt x="85405" y="117768"/>
                    </a:cubicBezTo>
                    <a:cubicBezTo>
                      <a:pt x="84168" y="118244"/>
                      <a:pt x="82835" y="118625"/>
                      <a:pt x="81502" y="119006"/>
                    </a:cubicBezTo>
                    <a:cubicBezTo>
                      <a:pt x="80169" y="119387"/>
                      <a:pt x="78836" y="119672"/>
                      <a:pt x="77599" y="119958"/>
                    </a:cubicBezTo>
                    <a:cubicBezTo>
                      <a:pt x="76933" y="120053"/>
                      <a:pt x="76266" y="120243"/>
                      <a:pt x="75600" y="120339"/>
                    </a:cubicBezTo>
                    <a:cubicBezTo>
                      <a:pt x="77123" y="120148"/>
                      <a:pt x="76266" y="120339"/>
                      <a:pt x="75314" y="120339"/>
                    </a:cubicBezTo>
                    <a:cubicBezTo>
                      <a:pt x="72363" y="120339"/>
                      <a:pt x="69412" y="120529"/>
                      <a:pt x="66461" y="120148"/>
                    </a:cubicBezTo>
                    <a:cubicBezTo>
                      <a:pt x="64843" y="119958"/>
                      <a:pt x="66556" y="120148"/>
                      <a:pt x="66842" y="120148"/>
                    </a:cubicBezTo>
                    <a:cubicBezTo>
                      <a:pt x="66175" y="120053"/>
                      <a:pt x="65509" y="119958"/>
                      <a:pt x="64938" y="119767"/>
                    </a:cubicBezTo>
                    <a:cubicBezTo>
                      <a:pt x="63415" y="119387"/>
                      <a:pt x="61987" y="119101"/>
                      <a:pt x="60464" y="118625"/>
                    </a:cubicBezTo>
                    <a:cubicBezTo>
                      <a:pt x="59607" y="118339"/>
                      <a:pt x="56561" y="117292"/>
                      <a:pt x="57227" y="117483"/>
                    </a:cubicBezTo>
                    <a:cubicBezTo>
                      <a:pt x="58084" y="117864"/>
                      <a:pt x="55323" y="116531"/>
                      <a:pt x="54752" y="116245"/>
                    </a:cubicBezTo>
                    <a:cubicBezTo>
                      <a:pt x="52277" y="114913"/>
                      <a:pt x="49802" y="113485"/>
                      <a:pt x="47517" y="111867"/>
                    </a:cubicBezTo>
                    <a:cubicBezTo>
                      <a:pt x="47231" y="111676"/>
                      <a:pt x="45518" y="110343"/>
                      <a:pt x="47136" y="111581"/>
                    </a:cubicBezTo>
                    <a:cubicBezTo>
                      <a:pt x="46660" y="111200"/>
                      <a:pt x="46089" y="110724"/>
                      <a:pt x="45613" y="110343"/>
                    </a:cubicBezTo>
                    <a:cubicBezTo>
                      <a:pt x="44661" y="109487"/>
                      <a:pt x="43614" y="108630"/>
                      <a:pt x="42662" y="107678"/>
                    </a:cubicBezTo>
                    <a:cubicBezTo>
                      <a:pt x="40568" y="105679"/>
                      <a:pt x="38664" y="103585"/>
                      <a:pt x="36855" y="101301"/>
                    </a:cubicBezTo>
                    <a:cubicBezTo>
                      <a:pt x="37902" y="102633"/>
                      <a:pt x="35332" y="99111"/>
                      <a:pt x="35046" y="98540"/>
                    </a:cubicBezTo>
                    <a:cubicBezTo>
                      <a:pt x="34190" y="97207"/>
                      <a:pt x="33428" y="95875"/>
                      <a:pt x="32571" y="94542"/>
                    </a:cubicBezTo>
                    <a:cubicBezTo>
                      <a:pt x="31714" y="93209"/>
                      <a:pt x="31048" y="91782"/>
                      <a:pt x="30382" y="90449"/>
                    </a:cubicBezTo>
                    <a:cubicBezTo>
                      <a:pt x="29334" y="88164"/>
                      <a:pt x="29620" y="88831"/>
                      <a:pt x="29049" y="87403"/>
                    </a:cubicBezTo>
                    <a:cubicBezTo>
                      <a:pt x="28002" y="84452"/>
                      <a:pt x="27050" y="81501"/>
                      <a:pt x="26383" y="78455"/>
                    </a:cubicBezTo>
                    <a:cubicBezTo>
                      <a:pt x="26193" y="77789"/>
                      <a:pt x="26098" y="77122"/>
                      <a:pt x="26003" y="76551"/>
                    </a:cubicBezTo>
                    <a:cubicBezTo>
                      <a:pt x="26003" y="76361"/>
                      <a:pt x="25527" y="73981"/>
                      <a:pt x="25717" y="74933"/>
                    </a:cubicBezTo>
                    <a:cubicBezTo>
                      <a:pt x="25717" y="74933"/>
                      <a:pt x="25431" y="71887"/>
                      <a:pt x="25336" y="70744"/>
                    </a:cubicBezTo>
                    <a:cubicBezTo>
                      <a:pt x="25241" y="68270"/>
                      <a:pt x="25336" y="63891"/>
                      <a:pt x="25527" y="62654"/>
                    </a:cubicBezTo>
                    <a:cubicBezTo>
                      <a:pt x="25717" y="61225"/>
                      <a:pt x="26764" y="56657"/>
                      <a:pt x="27621" y="54086"/>
                    </a:cubicBezTo>
                    <a:cubicBezTo>
                      <a:pt x="28668" y="51040"/>
                      <a:pt x="28668" y="49803"/>
                      <a:pt x="30572" y="47138"/>
                    </a:cubicBezTo>
                    <a:cubicBezTo>
                      <a:pt x="30191" y="47709"/>
                      <a:pt x="32571" y="45043"/>
                      <a:pt x="32476" y="45329"/>
                    </a:cubicBezTo>
                    <a:cubicBezTo>
                      <a:pt x="32000" y="46281"/>
                      <a:pt x="33047" y="43139"/>
                      <a:pt x="32762" y="45138"/>
                    </a:cubicBezTo>
                    <a:cubicBezTo>
                      <a:pt x="34285" y="44853"/>
                      <a:pt x="33523" y="44567"/>
                      <a:pt x="30667" y="44282"/>
                    </a:cubicBezTo>
                    <a:cubicBezTo>
                      <a:pt x="27907" y="42949"/>
                      <a:pt x="27240" y="43045"/>
                      <a:pt x="28763" y="44567"/>
                    </a:cubicBezTo>
                    <a:cubicBezTo>
                      <a:pt x="36379" y="54086"/>
                      <a:pt x="51991" y="41712"/>
                      <a:pt x="45613" y="31622"/>
                    </a:cubicBezTo>
                    <a:lnTo>
                      <a:pt x="45613" y="3162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2" name="Google Shape;1392;p19"/>
              <p:cNvSpPr/>
              <p:nvPr/>
            </p:nvSpPr>
            <p:spPr>
              <a:xfrm>
                <a:off x="4819691" y="4343989"/>
                <a:ext cx="125340" cy="151915"/>
              </a:xfrm>
              <a:custGeom>
                <a:avLst/>
                <a:gdLst/>
                <a:ahLst/>
                <a:cxnLst/>
                <a:rect l="l" t="t" r="r" b="b"/>
                <a:pathLst>
                  <a:path w="125340" h="151915" extrusionOk="0">
                    <a:moveTo>
                      <a:pt x="41042" y="6733"/>
                    </a:moveTo>
                    <a:cubicBezTo>
                      <a:pt x="14196" y="18822"/>
                      <a:pt x="-2844" y="51662"/>
                      <a:pt x="393" y="80695"/>
                    </a:cubicBezTo>
                    <a:cubicBezTo>
                      <a:pt x="3915" y="111822"/>
                      <a:pt x="25620" y="140760"/>
                      <a:pt x="56178" y="149708"/>
                    </a:cubicBezTo>
                    <a:cubicBezTo>
                      <a:pt x="72837" y="154562"/>
                      <a:pt x="91115" y="151612"/>
                      <a:pt x="103491" y="138856"/>
                    </a:cubicBezTo>
                    <a:cubicBezTo>
                      <a:pt x="114438" y="127624"/>
                      <a:pt x="120626" y="111251"/>
                      <a:pt x="123482" y="96021"/>
                    </a:cubicBezTo>
                    <a:cubicBezTo>
                      <a:pt x="129098" y="65655"/>
                      <a:pt x="122530" y="31577"/>
                      <a:pt x="96351" y="12444"/>
                    </a:cubicBezTo>
                    <a:cubicBezTo>
                      <a:pt x="72837" y="-4880"/>
                      <a:pt x="34092" y="-5356"/>
                      <a:pt x="14863" y="18917"/>
                    </a:cubicBezTo>
                    <a:cubicBezTo>
                      <a:pt x="10103" y="24914"/>
                      <a:pt x="8961" y="33196"/>
                      <a:pt x="14863" y="39098"/>
                    </a:cubicBezTo>
                    <a:cubicBezTo>
                      <a:pt x="19813" y="44047"/>
                      <a:pt x="30285" y="45190"/>
                      <a:pt x="35044" y="39098"/>
                    </a:cubicBezTo>
                    <a:cubicBezTo>
                      <a:pt x="36568" y="37194"/>
                      <a:pt x="38186" y="35385"/>
                      <a:pt x="40090" y="33767"/>
                    </a:cubicBezTo>
                    <a:cubicBezTo>
                      <a:pt x="38662" y="35004"/>
                      <a:pt x="42279" y="32339"/>
                      <a:pt x="43041" y="31863"/>
                    </a:cubicBezTo>
                    <a:cubicBezTo>
                      <a:pt x="45992" y="30150"/>
                      <a:pt x="44278" y="30911"/>
                      <a:pt x="47515" y="29959"/>
                    </a:cubicBezTo>
                    <a:cubicBezTo>
                      <a:pt x="48467" y="29674"/>
                      <a:pt x="49419" y="29388"/>
                      <a:pt x="50276" y="29198"/>
                    </a:cubicBezTo>
                    <a:cubicBezTo>
                      <a:pt x="50276" y="29198"/>
                      <a:pt x="54750" y="28436"/>
                      <a:pt x="52275" y="28722"/>
                    </a:cubicBezTo>
                    <a:cubicBezTo>
                      <a:pt x="54464" y="28436"/>
                      <a:pt x="56749" y="28436"/>
                      <a:pt x="58939" y="28436"/>
                    </a:cubicBezTo>
                    <a:cubicBezTo>
                      <a:pt x="60176" y="28436"/>
                      <a:pt x="61414" y="28531"/>
                      <a:pt x="62651" y="28627"/>
                    </a:cubicBezTo>
                    <a:cubicBezTo>
                      <a:pt x="61985" y="28627"/>
                      <a:pt x="60367" y="28246"/>
                      <a:pt x="63318" y="28722"/>
                    </a:cubicBezTo>
                    <a:cubicBezTo>
                      <a:pt x="65507" y="29102"/>
                      <a:pt x="67792" y="29674"/>
                      <a:pt x="69886" y="30340"/>
                    </a:cubicBezTo>
                    <a:cubicBezTo>
                      <a:pt x="73218" y="31387"/>
                      <a:pt x="72837" y="31292"/>
                      <a:pt x="75598" y="32720"/>
                    </a:cubicBezTo>
                    <a:cubicBezTo>
                      <a:pt x="80168" y="35195"/>
                      <a:pt x="81595" y="36242"/>
                      <a:pt x="84737" y="39478"/>
                    </a:cubicBezTo>
                    <a:cubicBezTo>
                      <a:pt x="88164" y="43000"/>
                      <a:pt x="90829" y="47284"/>
                      <a:pt x="92733" y="51758"/>
                    </a:cubicBezTo>
                    <a:cubicBezTo>
                      <a:pt x="96827" y="60896"/>
                      <a:pt x="97779" y="70986"/>
                      <a:pt x="97112" y="81076"/>
                    </a:cubicBezTo>
                    <a:cubicBezTo>
                      <a:pt x="96160" y="97258"/>
                      <a:pt x="88926" y="127529"/>
                      <a:pt x="67221" y="124007"/>
                    </a:cubicBezTo>
                    <a:cubicBezTo>
                      <a:pt x="46754" y="120770"/>
                      <a:pt x="31141" y="101637"/>
                      <a:pt x="26953" y="82313"/>
                    </a:cubicBezTo>
                    <a:cubicBezTo>
                      <a:pt x="21717" y="58421"/>
                      <a:pt x="34092" y="36051"/>
                      <a:pt x="52275" y="21392"/>
                    </a:cubicBezTo>
                    <a:cubicBezTo>
                      <a:pt x="55892" y="18441"/>
                      <a:pt x="55607" y="12444"/>
                      <a:pt x="53037" y="9113"/>
                    </a:cubicBezTo>
                    <a:cubicBezTo>
                      <a:pt x="49990" y="5210"/>
                      <a:pt x="45230" y="4734"/>
                      <a:pt x="40947" y="6733"/>
                    </a:cubicBezTo>
                    <a:lnTo>
                      <a:pt x="40947" y="673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3" name="Google Shape;1393;p19"/>
              <p:cNvSpPr/>
              <p:nvPr/>
            </p:nvSpPr>
            <p:spPr>
              <a:xfrm>
                <a:off x="5258694" y="4056834"/>
                <a:ext cx="130962" cy="136761"/>
              </a:xfrm>
              <a:custGeom>
                <a:avLst/>
                <a:gdLst/>
                <a:ahLst/>
                <a:cxnLst/>
                <a:rect l="l" t="t" r="r" b="b"/>
                <a:pathLst>
                  <a:path w="130962" h="136761" extrusionOk="0">
                    <a:moveTo>
                      <a:pt x="70690" y="9366"/>
                    </a:moveTo>
                    <a:cubicBezTo>
                      <a:pt x="44416" y="-3580"/>
                      <a:pt x="14334" y="13174"/>
                      <a:pt x="3862" y="38875"/>
                    </a:cubicBezTo>
                    <a:cubicBezTo>
                      <a:pt x="-7181" y="66195"/>
                      <a:pt x="6908" y="97988"/>
                      <a:pt x="27756" y="116550"/>
                    </a:cubicBezTo>
                    <a:cubicBezTo>
                      <a:pt x="48604" y="135112"/>
                      <a:pt x="81733" y="145583"/>
                      <a:pt x="106388" y="127021"/>
                    </a:cubicBezTo>
                    <a:cubicBezTo>
                      <a:pt x="126284" y="111981"/>
                      <a:pt x="135423" y="84090"/>
                      <a:pt x="128855" y="60007"/>
                    </a:cubicBezTo>
                    <a:cubicBezTo>
                      <a:pt x="120382" y="29071"/>
                      <a:pt x="92014" y="7558"/>
                      <a:pt x="61741" y="418"/>
                    </a:cubicBezTo>
                    <a:cubicBezTo>
                      <a:pt x="54221" y="-1390"/>
                      <a:pt x="46320" y="2798"/>
                      <a:pt x="44130" y="10413"/>
                    </a:cubicBezTo>
                    <a:cubicBezTo>
                      <a:pt x="42226" y="17172"/>
                      <a:pt x="46415" y="26786"/>
                      <a:pt x="54126" y="28023"/>
                    </a:cubicBezTo>
                    <a:cubicBezTo>
                      <a:pt x="72784" y="30974"/>
                      <a:pt x="91538" y="39446"/>
                      <a:pt x="102009" y="56199"/>
                    </a:cubicBezTo>
                    <a:cubicBezTo>
                      <a:pt x="111053" y="70668"/>
                      <a:pt x="110006" y="89326"/>
                      <a:pt x="99344" y="102747"/>
                    </a:cubicBezTo>
                    <a:cubicBezTo>
                      <a:pt x="94965" y="108268"/>
                      <a:pt x="88777" y="112362"/>
                      <a:pt x="81637" y="113789"/>
                    </a:cubicBezTo>
                    <a:cubicBezTo>
                      <a:pt x="71451" y="115693"/>
                      <a:pt x="60980" y="111790"/>
                      <a:pt x="52507" y="106460"/>
                    </a:cubicBezTo>
                    <a:cubicBezTo>
                      <a:pt x="35943" y="96084"/>
                      <a:pt x="21854" y="76189"/>
                      <a:pt x="23948" y="55819"/>
                    </a:cubicBezTo>
                    <a:cubicBezTo>
                      <a:pt x="24900" y="46776"/>
                      <a:pt x="30136" y="38780"/>
                      <a:pt x="37276" y="33925"/>
                    </a:cubicBezTo>
                    <a:cubicBezTo>
                      <a:pt x="45272" y="28594"/>
                      <a:pt x="53079" y="27167"/>
                      <a:pt x="61837" y="30308"/>
                    </a:cubicBezTo>
                    <a:cubicBezTo>
                      <a:pt x="73927" y="34687"/>
                      <a:pt x="82113" y="15173"/>
                      <a:pt x="70595" y="9557"/>
                    </a:cubicBezTo>
                    <a:lnTo>
                      <a:pt x="70595" y="955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4" name="Google Shape;1394;p19"/>
              <p:cNvSpPr/>
              <p:nvPr/>
            </p:nvSpPr>
            <p:spPr>
              <a:xfrm>
                <a:off x="4738706" y="3905175"/>
                <a:ext cx="493910" cy="517355"/>
              </a:xfrm>
              <a:custGeom>
                <a:avLst/>
                <a:gdLst/>
                <a:ahLst/>
                <a:cxnLst/>
                <a:rect l="l" t="t" r="r" b="b"/>
                <a:pathLst>
                  <a:path w="493910" h="517355" extrusionOk="0">
                    <a:moveTo>
                      <a:pt x="285003" y="39944"/>
                    </a:moveTo>
                    <a:cubicBezTo>
                      <a:pt x="247971" y="109623"/>
                      <a:pt x="242164" y="194151"/>
                      <a:pt x="271485" y="267733"/>
                    </a:cubicBezTo>
                    <a:cubicBezTo>
                      <a:pt x="277482" y="282773"/>
                      <a:pt x="299377" y="285153"/>
                      <a:pt x="304518" y="267733"/>
                    </a:cubicBezTo>
                    <a:cubicBezTo>
                      <a:pt x="316989" y="225849"/>
                      <a:pt x="324795" y="182824"/>
                      <a:pt x="328222" y="139227"/>
                    </a:cubicBezTo>
                    <a:cubicBezTo>
                      <a:pt x="329840" y="117809"/>
                      <a:pt x="331268" y="95630"/>
                      <a:pt x="329554" y="74117"/>
                    </a:cubicBezTo>
                    <a:cubicBezTo>
                      <a:pt x="328126" y="56412"/>
                      <a:pt x="322415" y="39087"/>
                      <a:pt x="305660" y="30329"/>
                    </a:cubicBezTo>
                    <a:cubicBezTo>
                      <a:pt x="288906" y="21572"/>
                      <a:pt x="268438" y="27664"/>
                      <a:pt x="252826" y="36898"/>
                    </a:cubicBezTo>
                    <a:cubicBezTo>
                      <a:pt x="234358" y="47844"/>
                      <a:pt x="217413" y="62218"/>
                      <a:pt x="200183" y="74878"/>
                    </a:cubicBezTo>
                    <a:cubicBezTo>
                      <a:pt x="163056" y="102103"/>
                      <a:pt x="126025" y="129517"/>
                      <a:pt x="88993" y="156932"/>
                    </a:cubicBezTo>
                    <a:lnTo>
                      <a:pt x="109937" y="192818"/>
                    </a:lnTo>
                    <a:cubicBezTo>
                      <a:pt x="130118" y="177302"/>
                      <a:pt x="149824" y="161120"/>
                      <a:pt x="169434" y="144843"/>
                    </a:cubicBezTo>
                    <a:cubicBezTo>
                      <a:pt x="184190" y="132563"/>
                      <a:pt x="200183" y="115620"/>
                      <a:pt x="193804" y="94678"/>
                    </a:cubicBezTo>
                    <a:cubicBezTo>
                      <a:pt x="186570" y="70976"/>
                      <a:pt x="159439" y="71547"/>
                      <a:pt x="141637" y="81542"/>
                    </a:cubicBezTo>
                    <a:cubicBezTo>
                      <a:pt x="125073" y="90775"/>
                      <a:pt x="109746" y="103911"/>
                      <a:pt x="96323" y="117238"/>
                    </a:cubicBezTo>
                    <a:cubicBezTo>
                      <a:pt x="36826" y="176160"/>
                      <a:pt x="7601" y="258214"/>
                      <a:pt x="1318" y="340458"/>
                    </a:cubicBezTo>
                    <a:cubicBezTo>
                      <a:pt x="-2776" y="394811"/>
                      <a:pt x="2936" y="449355"/>
                      <a:pt x="14740" y="502471"/>
                    </a:cubicBezTo>
                    <a:cubicBezTo>
                      <a:pt x="19976" y="526173"/>
                      <a:pt x="54247" y="519510"/>
                      <a:pt x="55389" y="496950"/>
                    </a:cubicBezTo>
                    <a:cubicBezTo>
                      <a:pt x="59197" y="422892"/>
                      <a:pt x="70144" y="348835"/>
                      <a:pt x="84424" y="276014"/>
                    </a:cubicBezTo>
                    <a:lnTo>
                      <a:pt x="47297" y="270969"/>
                    </a:lnTo>
                    <a:cubicBezTo>
                      <a:pt x="42062" y="329892"/>
                      <a:pt x="42062" y="388814"/>
                      <a:pt x="48440" y="447641"/>
                    </a:cubicBezTo>
                    <a:cubicBezTo>
                      <a:pt x="49487" y="456970"/>
                      <a:pt x="54818" y="464966"/>
                      <a:pt x="64814" y="466203"/>
                    </a:cubicBezTo>
                    <a:cubicBezTo>
                      <a:pt x="73762" y="467250"/>
                      <a:pt x="83282" y="462015"/>
                      <a:pt x="85471" y="452686"/>
                    </a:cubicBezTo>
                    <a:cubicBezTo>
                      <a:pt x="96133" y="407376"/>
                      <a:pt x="106319" y="361971"/>
                      <a:pt x="116886" y="316660"/>
                    </a:cubicBezTo>
                    <a:lnTo>
                      <a:pt x="81854" y="316660"/>
                    </a:lnTo>
                    <a:cubicBezTo>
                      <a:pt x="88993" y="345122"/>
                      <a:pt x="97371" y="373108"/>
                      <a:pt x="105748" y="401189"/>
                    </a:cubicBezTo>
                    <a:cubicBezTo>
                      <a:pt x="109746" y="414515"/>
                      <a:pt x="131165" y="419751"/>
                      <a:pt x="137829" y="405377"/>
                    </a:cubicBezTo>
                    <a:cubicBezTo>
                      <a:pt x="148491" y="382437"/>
                      <a:pt x="158867" y="359496"/>
                      <a:pt x="169053" y="336364"/>
                    </a:cubicBezTo>
                    <a:lnTo>
                      <a:pt x="135354" y="322181"/>
                    </a:lnTo>
                    <a:cubicBezTo>
                      <a:pt x="129357" y="359115"/>
                      <a:pt x="125073" y="396334"/>
                      <a:pt x="142779" y="430888"/>
                    </a:cubicBezTo>
                    <a:cubicBezTo>
                      <a:pt x="150300" y="445547"/>
                      <a:pt x="172290" y="440978"/>
                      <a:pt x="176669" y="426414"/>
                    </a:cubicBezTo>
                    <a:cubicBezTo>
                      <a:pt x="195613" y="363494"/>
                      <a:pt x="214843" y="300764"/>
                      <a:pt x="233882" y="237938"/>
                    </a:cubicBezTo>
                    <a:lnTo>
                      <a:pt x="196089" y="232798"/>
                    </a:lnTo>
                    <a:cubicBezTo>
                      <a:pt x="196470" y="252598"/>
                      <a:pt x="196756" y="272302"/>
                      <a:pt x="197136" y="292101"/>
                    </a:cubicBezTo>
                    <a:cubicBezTo>
                      <a:pt x="197422" y="309711"/>
                      <a:pt x="195232" y="329225"/>
                      <a:pt x="202753" y="345598"/>
                    </a:cubicBezTo>
                    <a:cubicBezTo>
                      <a:pt x="209417" y="360067"/>
                      <a:pt x="223696" y="369871"/>
                      <a:pt x="239784" y="364255"/>
                    </a:cubicBezTo>
                    <a:cubicBezTo>
                      <a:pt x="251969" y="359972"/>
                      <a:pt x="253493" y="350548"/>
                      <a:pt x="255301" y="339125"/>
                    </a:cubicBezTo>
                    <a:cubicBezTo>
                      <a:pt x="256920" y="329130"/>
                      <a:pt x="258443" y="319230"/>
                      <a:pt x="260061" y="309236"/>
                    </a:cubicBezTo>
                    <a:cubicBezTo>
                      <a:pt x="272817" y="229276"/>
                      <a:pt x="283099" y="148936"/>
                      <a:pt x="288525" y="68120"/>
                    </a:cubicBezTo>
                    <a:cubicBezTo>
                      <a:pt x="289858" y="47940"/>
                      <a:pt x="257967" y="38516"/>
                      <a:pt x="249304" y="57459"/>
                    </a:cubicBezTo>
                    <a:cubicBezTo>
                      <a:pt x="227218" y="105720"/>
                      <a:pt x="214272" y="156741"/>
                      <a:pt x="211797" y="209857"/>
                    </a:cubicBezTo>
                    <a:lnTo>
                      <a:pt x="251017" y="209857"/>
                    </a:lnTo>
                    <a:cubicBezTo>
                      <a:pt x="247210" y="181015"/>
                      <a:pt x="239308" y="154362"/>
                      <a:pt x="224267" y="129327"/>
                    </a:cubicBezTo>
                    <a:cubicBezTo>
                      <a:pt x="214938" y="113811"/>
                      <a:pt x="186665" y="119237"/>
                      <a:pt x="188188" y="139132"/>
                    </a:cubicBezTo>
                    <a:cubicBezTo>
                      <a:pt x="188854" y="147413"/>
                      <a:pt x="189426" y="155695"/>
                      <a:pt x="190092" y="163976"/>
                    </a:cubicBezTo>
                    <a:lnTo>
                      <a:pt x="214462" y="145414"/>
                    </a:lnTo>
                    <a:cubicBezTo>
                      <a:pt x="203610" y="143510"/>
                      <a:pt x="195137" y="139417"/>
                      <a:pt x="187712" y="131326"/>
                    </a:cubicBezTo>
                    <a:lnTo>
                      <a:pt x="192567" y="149793"/>
                    </a:lnTo>
                    <a:cubicBezTo>
                      <a:pt x="213129" y="92679"/>
                      <a:pt x="265678" y="48987"/>
                      <a:pt x="324985" y="36993"/>
                    </a:cubicBezTo>
                    <a:lnTo>
                      <a:pt x="301662" y="13671"/>
                    </a:lnTo>
                    <a:cubicBezTo>
                      <a:pt x="279481" y="118571"/>
                      <a:pt x="256920" y="228419"/>
                      <a:pt x="285574" y="334271"/>
                    </a:cubicBezTo>
                    <a:cubicBezTo>
                      <a:pt x="290334" y="351976"/>
                      <a:pt x="319749" y="353880"/>
                      <a:pt x="323367" y="334271"/>
                    </a:cubicBezTo>
                    <a:cubicBezTo>
                      <a:pt x="331649" y="290007"/>
                      <a:pt x="343739" y="246791"/>
                      <a:pt x="359636" y="204622"/>
                    </a:cubicBezTo>
                    <a:lnTo>
                      <a:pt x="319464" y="199196"/>
                    </a:lnTo>
                    <a:cubicBezTo>
                      <a:pt x="315656" y="243459"/>
                      <a:pt x="320796" y="287723"/>
                      <a:pt x="334314" y="330082"/>
                    </a:cubicBezTo>
                    <a:cubicBezTo>
                      <a:pt x="340312" y="348930"/>
                      <a:pt x="368680" y="350357"/>
                      <a:pt x="374011" y="330082"/>
                    </a:cubicBezTo>
                    <a:cubicBezTo>
                      <a:pt x="384197" y="291435"/>
                      <a:pt x="394098" y="252788"/>
                      <a:pt x="404569" y="214141"/>
                    </a:cubicBezTo>
                    <a:lnTo>
                      <a:pt x="367633" y="218996"/>
                    </a:lnTo>
                    <a:cubicBezTo>
                      <a:pt x="382388" y="247362"/>
                      <a:pt x="379437" y="281155"/>
                      <a:pt x="379723" y="312091"/>
                    </a:cubicBezTo>
                    <a:cubicBezTo>
                      <a:pt x="380008" y="345503"/>
                      <a:pt x="382674" y="379962"/>
                      <a:pt x="402380" y="408233"/>
                    </a:cubicBezTo>
                    <a:cubicBezTo>
                      <a:pt x="411994" y="421940"/>
                      <a:pt x="437888" y="422797"/>
                      <a:pt x="441696" y="403093"/>
                    </a:cubicBezTo>
                    <a:cubicBezTo>
                      <a:pt x="451596" y="351119"/>
                      <a:pt x="454071" y="298003"/>
                      <a:pt x="448931" y="245363"/>
                    </a:cubicBezTo>
                    <a:lnTo>
                      <a:pt x="404283" y="245363"/>
                    </a:lnTo>
                    <a:cubicBezTo>
                      <a:pt x="410852" y="300002"/>
                      <a:pt x="420277" y="354070"/>
                      <a:pt x="433509" y="407471"/>
                    </a:cubicBezTo>
                    <a:cubicBezTo>
                      <a:pt x="438364" y="426985"/>
                      <a:pt x="465399" y="429365"/>
                      <a:pt x="475300" y="412897"/>
                    </a:cubicBezTo>
                    <a:cubicBezTo>
                      <a:pt x="486723" y="394050"/>
                      <a:pt x="492530" y="373584"/>
                      <a:pt x="493863" y="351690"/>
                    </a:cubicBezTo>
                    <a:cubicBezTo>
                      <a:pt x="495577" y="322277"/>
                      <a:pt x="449882" y="322372"/>
                      <a:pt x="448169" y="351690"/>
                    </a:cubicBezTo>
                    <a:cubicBezTo>
                      <a:pt x="447312" y="365493"/>
                      <a:pt x="442933" y="378058"/>
                      <a:pt x="435793" y="389861"/>
                    </a:cubicBezTo>
                    <a:lnTo>
                      <a:pt x="477585" y="395287"/>
                    </a:lnTo>
                    <a:cubicBezTo>
                      <a:pt x="465399" y="345883"/>
                      <a:pt x="455404" y="295814"/>
                      <a:pt x="448931" y="245268"/>
                    </a:cubicBezTo>
                    <a:cubicBezTo>
                      <a:pt x="447407" y="233369"/>
                      <a:pt x="439792" y="222994"/>
                      <a:pt x="426655" y="222994"/>
                    </a:cubicBezTo>
                    <a:cubicBezTo>
                      <a:pt x="415612" y="222994"/>
                      <a:pt x="403046" y="233274"/>
                      <a:pt x="404379" y="245268"/>
                    </a:cubicBezTo>
                    <a:cubicBezTo>
                      <a:pt x="409519" y="294100"/>
                      <a:pt x="408187" y="343123"/>
                      <a:pt x="400190" y="391575"/>
                    </a:cubicBezTo>
                    <a:lnTo>
                      <a:pt x="439506" y="386434"/>
                    </a:lnTo>
                    <a:cubicBezTo>
                      <a:pt x="420372" y="360448"/>
                      <a:pt x="420752" y="328559"/>
                      <a:pt x="420562" y="297717"/>
                    </a:cubicBezTo>
                    <a:cubicBezTo>
                      <a:pt x="420277" y="263544"/>
                      <a:pt x="418848" y="229371"/>
                      <a:pt x="402570" y="198530"/>
                    </a:cubicBezTo>
                    <a:cubicBezTo>
                      <a:pt x="394383" y="183014"/>
                      <a:pt x="369918" y="186917"/>
                      <a:pt x="365634" y="203385"/>
                    </a:cubicBezTo>
                    <a:cubicBezTo>
                      <a:pt x="355448" y="242032"/>
                      <a:pt x="344881" y="280488"/>
                      <a:pt x="334409" y="319135"/>
                    </a:cubicBezTo>
                    <a:lnTo>
                      <a:pt x="374106" y="319135"/>
                    </a:lnTo>
                    <a:cubicBezTo>
                      <a:pt x="362016" y="280203"/>
                      <a:pt x="357542" y="239937"/>
                      <a:pt x="360493" y="199196"/>
                    </a:cubicBezTo>
                    <a:cubicBezTo>
                      <a:pt x="362207" y="174828"/>
                      <a:pt x="327746" y="173305"/>
                      <a:pt x="320320" y="193770"/>
                    </a:cubicBezTo>
                    <a:cubicBezTo>
                      <a:pt x="305089" y="236130"/>
                      <a:pt x="293475" y="279536"/>
                      <a:pt x="285669" y="323895"/>
                    </a:cubicBezTo>
                    <a:lnTo>
                      <a:pt x="323462" y="323895"/>
                    </a:lnTo>
                    <a:cubicBezTo>
                      <a:pt x="295664" y="224707"/>
                      <a:pt x="316893" y="121902"/>
                      <a:pt x="338408" y="23761"/>
                    </a:cubicBezTo>
                    <a:cubicBezTo>
                      <a:pt x="341644" y="9007"/>
                      <a:pt x="329554" y="-2416"/>
                      <a:pt x="315085" y="440"/>
                    </a:cubicBezTo>
                    <a:cubicBezTo>
                      <a:pt x="241022" y="14813"/>
                      <a:pt x="180763" y="68691"/>
                      <a:pt x="156202" y="139703"/>
                    </a:cubicBezTo>
                    <a:cubicBezTo>
                      <a:pt x="154013" y="146176"/>
                      <a:pt x="156678" y="153410"/>
                      <a:pt x="161057" y="158170"/>
                    </a:cubicBezTo>
                    <a:cubicBezTo>
                      <a:pt x="172766" y="170639"/>
                      <a:pt x="187522" y="179301"/>
                      <a:pt x="204466" y="182633"/>
                    </a:cubicBezTo>
                    <a:cubicBezTo>
                      <a:pt x="215890" y="184823"/>
                      <a:pt x="229789" y="177398"/>
                      <a:pt x="228837" y="164071"/>
                    </a:cubicBezTo>
                    <a:cubicBezTo>
                      <a:pt x="228265" y="155790"/>
                      <a:pt x="227694" y="147508"/>
                      <a:pt x="227028" y="139227"/>
                    </a:cubicBezTo>
                    <a:lnTo>
                      <a:pt x="190949" y="149031"/>
                    </a:lnTo>
                    <a:cubicBezTo>
                      <a:pt x="201991" y="167593"/>
                      <a:pt x="209893" y="188440"/>
                      <a:pt x="211892" y="210048"/>
                    </a:cubicBezTo>
                    <a:cubicBezTo>
                      <a:pt x="214272" y="235083"/>
                      <a:pt x="249209" y="235464"/>
                      <a:pt x="251113" y="210048"/>
                    </a:cubicBezTo>
                    <a:cubicBezTo>
                      <a:pt x="254444" y="164642"/>
                      <a:pt x="266058" y="119903"/>
                      <a:pt x="285764" y="78876"/>
                    </a:cubicBezTo>
                    <a:lnTo>
                      <a:pt x="246543" y="68215"/>
                    </a:lnTo>
                    <a:cubicBezTo>
                      <a:pt x="238832" y="159121"/>
                      <a:pt x="230265" y="250123"/>
                      <a:pt x="215890" y="340267"/>
                    </a:cubicBezTo>
                    <a:lnTo>
                      <a:pt x="229503" y="326655"/>
                    </a:lnTo>
                    <a:cubicBezTo>
                      <a:pt x="235596" y="331510"/>
                      <a:pt x="238356" y="332176"/>
                      <a:pt x="237785" y="328749"/>
                    </a:cubicBezTo>
                    <a:lnTo>
                      <a:pt x="237500" y="327702"/>
                    </a:lnTo>
                    <a:cubicBezTo>
                      <a:pt x="237785" y="326655"/>
                      <a:pt x="236643" y="320849"/>
                      <a:pt x="236643" y="319421"/>
                    </a:cubicBezTo>
                    <a:cubicBezTo>
                      <a:pt x="236452" y="309521"/>
                      <a:pt x="236167" y="299621"/>
                      <a:pt x="235977" y="289817"/>
                    </a:cubicBezTo>
                    <a:cubicBezTo>
                      <a:pt x="235596" y="270779"/>
                      <a:pt x="235120" y="251836"/>
                      <a:pt x="234739" y="232798"/>
                    </a:cubicBezTo>
                    <a:cubicBezTo>
                      <a:pt x="234263" y="211095"/>
                      <a:pt x="203229" y="206716"/>
                      <a:pt x="196946" y="227658"/>
                    </a:cubicBezTo>
                    <a:cubicBezTo>
                      <a:pt x="178287" y="290578"/>
                      <a:pt x="159819" y="353594"/>
                      <a:pt x="141066" y="416514"/>
                    </a:cubicBezTo>
                    <a:lnTo>
                      <a:pt x="174956" y="412040"/>
                    </a:lnTo>
                    <a:cubicBezTo>
                      <a:pt x="162295" y="387482"/>
                      <a:pt x="166959" y="358068"/>
                      <a:pt x="171053" y="331891"/>
                    </a:cubicBezTo>
                    <a:cubicBezTo>
                      <a:pt x="172480" y="322848"/>
                      <a:pt x="169529" y="313805"/>
                      <a:pt x="160391" y="310092"/>
                    </a:cubicBezTo>
                    <a:cubicBezTo>
                      <a:pt x="152680" y="307046"/>
                      <a:pt x="141066" y="309140"/>
                      <a:pt x="137353" y="317612"/>
                    </a:cubicBezTo>
                    <a:cubicBezTo>
                      <a:pt x="126596" y="342171"/>
                      <a:pt x="116124" y="366921"/>
                      <a:pt x="105843" y="391670"/>
                    </a:cubicBezTo>
                    <a:lnTo>
                      <a:pt x="139733" y="391670"/>
                    </a:lnTo>
                    <a:cubicBezTo>
                      <a:pt x="130975" y="363779"/>
                      <a:pt x="123740" y="335222"/>
                      <a:pt x="117076" y="306761"/>
                    </a:cubicBezTo>
                    <a:cubicBezTo>
                      <a:pt x="112983" y="289436"/>
                      <a:pt x="86233" y="289531"/>
                      <a:pt x="82044" y="306761"/>
                    </a:cubicBezTo>
                    <a:cubicBezTo>
                      <a:pt x="71192" y="351976"/>
                      <a:pt x="60054" y="397096"/>
                      <a:pt x="49297" y="442406"/>
                    </a:cubicBezTo>
                    <a:lnTo>
                      <a:pt x="86328" y="447451"/>
                    </a:lnTo>
                    <a:cubicBezTo>
                      <a:pt x="79950" y="388814"/>
                      <a:pt x="79188" y="329511"/>
                      <a:pt x="85281" y="270779"/>
                    </a:cubicBezTo>
                    <a:cubicBezTo>
                      <a:pt x="87470" y="249647"/>
                      <a:pt x="52533" y="245078"/>
                      <a:pt x="48154" y="265734"/>
                    </a:cubicBezTo>
                    <a:cubicBezTo>
                      <a:pt x="32066" y="342076"/>
                      <a:pt x="21975" y="419084"/>
                      <a:pt x="14074" y="496664"/>
                    </a:cubicBezTo>
                    <a:lnTo>
                      <a:pt x="54723" y="491143"/>
                    </a:lnTo>
                    <a:cubicBezTo>
                      <a:pt x="42442" y="419275"/>
                      <a:pt x="35969" y="344361"/>
                      <a:pt x="54437" y="272968"/>
                    </a:cubicBezTo>
                    <a:cubicBezTo>
                      <a:pt x="69383" y="215283"/>
                      <a:pt x="100798" y="159026"/>
                      <a:pt x="149348" y="123044"/>
                    </a:cubicBezTo>
                    <a:cubicBezTo>
                      <a:pt x="152775" y="120474"/>
                      <a:pt x="156202" y="117904"/>
                      <a:pt x="159819" y="115620"/>
                    </a:cubicBezTo>
                    <a:cubicBezTo>
                      <a:pt x="165912" y="111717"/>
                      <a:pt x="168863" y="114001"/>
                      <a:pt x="162295" y="107243"/>
                    </a:cubicBezTo>
                    <a:cubicBezTo>
                      <a:pt x="155726" y="100484"/>
                      <a:pt x="157440" y="104102"/>
                      <a:pt x="151728" y="108956"/>
                    </a:cubicBezTo>
                    <a:cubicBezTo>
                      <a:pt x="148015" y="112193"/>
                      <a:pt x="143731" y="114858"/>
                      <a:pt x="139828" y="117809"/>
                    </a:cubicBezTo>
                    <a:cubicBezTo>
                      <a:pt x="121265" y="131612"/>
                      <a:pt x="102797" y="145414"/>
                      <a:pt x="84805" y="159883"/>
                    </a:cubicBezTo>
                    <a:cubicBezTo>
                      <a:pt x="76047" y="166927"/>
                      <a:pt x="77475" y="181967"/>
                      <a:pt x="84805" y="189296"/>
                    </a:cubicBezTo>
                    <a:cubicBezTo>
                      <a:pt x="93563" y="198054"/>
                      <a:pt x="105272" y="196150"/>
                      <a:pt x="114220" y="189296"/>
                    </a:cubicBezTo>
                    <a:cubicBezTo>
                      <a:pt x="144398" y="165975"/>
                      <a:pt x="174765" y="142654"/>
                      <a:pt x="204942" y="119237"/>
                    </a:cubicBezTo>
                    <a:cubicBezTo>
                      <a:pt x="220364" y="107243"/>
                      <a:pt x="235786" y="95154"/>
                      <a:pt x="251208" y="83160"/>
                    </a:cubicBezTo>
                    <a:cubicBezTo>
                      <a:pt x="258633" y="77353"/>
                      <a:pt x="277958" y="57839"/>
                      <a:pt x="289001" y="61171"/>
                    </a:cubicBezTo>
                    <a:cubicBezTo>
                      <a:pt x="297949" y="63836"/>
                      <a:pt x="294903" y="87348"/>
                      <a:pt x="294903" y="94011"/>
                    </a:cubicBezTo>
                    <a:cubicBezTo>
                      <a:pt x="294903" y="112002"/>
                      <a:pt x="294046" y="130088"/>
                      <a:pt x="292428" y="147984"/>
                    </a:cubicBezTo>
                    <a:cubicBezTo>
                      <a:pt x="289001" y="185298"/>
                      <a:pt x="281671" y="222232"/>
                      <a:pt x="271580" y="258404"/>
                    </a:cubicBezTo>
                    <a:lnTo>
                      <a:pt x="304613" y="258404"/>
                    </a:lnTo>
                    <a:cubicBezTo>
                      <a:pt x="277101" y="192914"/>
                      <a:pt x="278053" y="117999"/>
                      <a:pt x="309754" y="54222"/>
                    </a:cubicBezTo>
                    <a:cubicBezTo>
                      <a:pt x="317845" y="37850"/>
                      <a:pt x="293761" y="23476"/>
                      <a:pt x="285098" y="39848"/>
                    </a:cubicBezTo>
                    <a:lnTo>
                      <a:pt x="285098" y="3984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5" name="Google Shape;1395;p19"/>
              <p:cNvSpPr/>
              <p:nvPr/>
            </p:nvSpPr>
            <p:spPr>
              <a:xfrm>
                <a:off x="4714027" y="3936406"/>
                <a:ext cx="744807" cy="691833"/>
              </a:xfrm>
              <a:custGeom>
                <a:avLst/>
                <a:gdLst/>
                <a:ahLst/>
                <a:cxnLst/>
                <a:rect l="l" t="t" r="r" b="b"/>
                <a:pathLst>
                  <a:path w="744807" h="691833" extrusionOk="0">
                    <a:moveTo>
                      <a:pt x="538343" y="38412"/>
                    </a:moveTo>
                    <a:cubicBezTo>
                      <a:pt x="568139" y="41172"/>
                      <a:pt x="593081" y="67349"/>
                      <a:pt x="600316" y="94954"/>
                    </a:cubicBezTo>
                    <a:lnTo>
                      <a:pt x="636681" y="79629"/>
                    </a:lnTo>
                    <a:cubicBezTo>
                      <a:pt x="622877" y="60305"/>
                      <a:pt x="609074" y="40982"/>
                      <a:pt x="595270" y="21563"/>
                    </a:cubicBezTo>
                    <a:lnTo>
                      <a:pt x="567473" y="49358"/>
                    </a:lnTo>
                    <a:cubicBezTo>
                      <a:pt x="645534" y="98572"/>
                      <a:pt x="681137" y="189668"/>
                      <a:pt x="693703" y="277528"/>
                    </a:cubicBezTo>
                    <a:cubicBezTo>
                      <a:pt x="700557" y="325314"/>
                      <a:pt x="701700" y="374336"/>
                      <a:pt x="696940" y="422312"/>
                    </a:cubicBezTo>
                    <a:cubicBezTo>
                      <a:pt x="692180" y="470287"/>
                      <a:pt x="679233" y="520453"/>
                      <a:pt x="649056" y="559004"/>
                    </a:cubicBezTo>
                    <a:cubicBezTo>
                      <a:pt x="611930" y="606314"/>
                      <a:pt x="553289" y="628207"/>
                      <a:pt x="498646" y="648197"/>
                    </a:cubicBezTo>
                    <a:lnTo>
                      <a:pt x="519970" y="684845"/>
                    </a:lnTo>
                    <a:cubicBezTo>
                      <a:pt x="540723" y="661048"/>
                      <a:pt x="547006" y="631063"/>
                      <a:pt x="546149" y="600126"/>
                    </a:cubicBezTo>
                    <a:cubicBezTo>
                      <a:pt x="545197" y="565858"/>
                      <a:pt x="539104" y="531209"/>
                      <a:pt x="533297" y="497512"/>
                    </a:cubicBezTo>
                    <a:cubicBezTo>
                      <a:pt x="520922" y="426215"/>
                      <a:pt x="501978" y="356250"/>
                      <a:pt x="476941" y="288380"/>
                    </a:cubicBezTo>
                    <a:cubicBezTo>
                      <a:pt x="467326" y="262393"/>
                      <a:pt x="429153" y="272293"/>
                      <a:pt x="435150" y="299898"/>
                    </a:cubicBezTo>
                    <a:cubicBezTo>
                      <a:pt x="458663" y="409366"/>
                      <a:pt x="493600" y="515788"/>
                      <a:pt x="538438" y="618403"/>
                    </a:cubicBezTo>
                    <a:cubicBezTo>
                      <a:pt x="548434" y="641248"/>
                      <a:pt x="583276" y="624590"/>
                      <a:pt x="577659" y="601840"/>
                    </a:cubicBezTo>
                    <a:cubicBezTo>
                      <a:pt x="566426" y="556244"/>
                      <a:pt x="555097" y="510648"/>
                      <a:pt x="543864" y="465147"/>
                    </a:cubicBezTo>
                    <a:lnTo>
                      <a:pt x="502739" y="476475"/>
                    </a:lnTo>
                    <a:cubicBezTo>
                      <a:pt x="515115" y="513123"/>
                      <a:pt x="533202" y="546915"/>
                      <a:pt x="557192" y="577281"/>
                    </a:cubicBezTo>
                    <a:cubicBezTo>
                      <a:pt x="563855" y="585657"/>
                      <a:pt x="570424" y="595843"/>
                      <a:pt x="582419" y="595843"/>
                    </a:cubicBezTo>
                    <a:cubicBezTo>
                      <a:pt x="591272" y="595843"/>
                      <a:pt x="601172" y="591845"/>
                      <a:pt x="608502" y="587466"/>
                    </a:cubicBezTo>
                    <a:cubicBezTo>
                      <a:pt x="623829" y="578423"/>
                      <a:pt x="634681" y="563669"/>
                      <a:pt x="639441" y="546535"/>
                    </a:cubicBezTo>
                    <a:cubicBezTo>
                      <a:pt x="641821" y="537968"/>
                      <a:pt x="638013" y="526830"/>
                      <a:pt x="629731" y="522642"/>
                    </a:cubicBezTo>
                    <a:cubicBezTo>
                      <a:pt x="618689" y="517026"/>
                      <a:pt x="607646" y="511409"/>
                      <a:pt x="596603" y="505698"/>
                    </a:cubicBezTo>
                    <a:lnTo>
                      <a:pt x="580039" y="544916"/>
                    </a:lnTo>
                    <a:cubicBezTo>
                      <a:pt x="646486" y="569856"/>
                      <a:pt x="703699" y="500748"/>
                      <a:pt x="716360" y="442682"/>
                    </a:cubicBezTo>
                    <a:cubicBezTo>
                      <a:pt x="733114" y="366245"/>
                      <a:pt x="708744" y="290093"/>
                      <a:pt x="684564" y="218130"/>
                    </a:cubicBezTo>
                    <a:cubicBezTo>
                      <a:pt x="676853" y="195189"/>
                      <a:pt x="642297" y="198616"/>
                      <a:pt x="641821" y="223936"/>
                    </a:cubicBezTo>
                    <a:cubicBezTo>
                      <a:pt x="641060" y="263345"/>
                      <a:pt x="640298" y="302753"/>
                      <a:pt x="639632" y="342067"/>
                    </a:cubicBezTo>
                    <a:cubicBezTo>
                      <a:pt x="639156" y="366055"/>
                      <a:pt x="679043" y="372813"/>
                      <a:pt x="682660" y="347874"/>
                    </a:cubicBezTo>
                    <a:cubicBezTo>
                      <a:pt x="688182" y="310083"/>
                      <a:pt x="666287" y="281336"/>
                      <a:pt x="635538" y="261727"/>
                    </a:cubicBezTo>
                    <a:cubicBezTo>
                      <a:pt x="609930" y="245449"/>
                      <a:pt x="575945" y="240119"/>
                      <a:pt x="554241" y="217940"/>
                    </a:cubicBezTo>
                    <a:cubicBezTo>
                      <a:pt x="534630" y="197759"/>
                      <a:pt x="547482" y="170345"/>
                      <a:pt x="556145" y="147690"/>
                    </a:cubicBezTo>
                    <a:cubicBezTo>
                      <a:pt x="566997" y="119037"/>
                      <a:pt x="578325" y="87244"/>
                      <a:pt x="566331" y="57069"/>
                    </a:cubicBezTo>
                    <a:cubicBezTo>
                      <a:pt x="562237" y="46693"/>
                      <a:pt x="553479" y="39173"/>
                      <a:pt x="541675" y="40982"/>
                    </a:cubicBezTo>
                    <a:cubicBezTo>
                      <a:pt x="531393" y="42505"/>
                      <a:pt x="521207" y="51738"/>
                      <a:pt x="522159" y="63066"/>
                    </a:cubicBezTo>
                    <a:cubicBezTo>
                      <a:pt x="526443" y="114088"/>
                      <a:pt x="492077" y="163586"/>
                      <a:pt x="441528" y="174914"/>
                    </a:cubicBezTo>
                    <a:lnTo>
                      <a:pt x="461900" y="209943"/>
                    </a:lnTo>
                    <a:cubicBezTo>
                      <a:pt x="467612" y="204708"/>
                      <a:pt x="477322" y="208516"/>
                      <a:pt x="483415" y="213180"/>
                    </a:cubicBezTo>
                    <a:cubicBezTo>
                      <a:pt x="495980" y="222985"/>
                      <a:pt x="495980" y="241451"/>
                      <a:pt x="493886" y="255825"/>
                    </a:cubicBezTo>
                    <a:cubicBezTo>
                      <a:pt x="488270" y="296186"/>
                      <a:pt x="468183" y="333214"/>
                      <a:pt x="481225" y="374527"/>
                    </a:cubicBezTo>
                    <a:cubicBezTo>
                      <a:pt x="484557" y="384998"/>
                      <a:pt x="494552" y="392137"/>
                      <a:pt x="505690" y="390423"/>
                    </a:cubicBezTo>
                    <a:cubicBezTo>
                      <a:pt x="515686" y="388900"/>
                      <a:pt x="526158" y="379762"/>
                      <a:pt x="525015" y="368530"/>
                    </a:cubicBezTo>
                    <a:cubicBezTo>
                      <a:pt x="520636" y="325980"/>
                      <a:pt x="516257" y="283430"/>
                      <a:pt x="511878" y="240880"/>
                    </a:cubicBezTo>
                    <a:lnTo>
                      <a:pt x="472657" y="257158"/>
                    </a:lnTo>
                    <a:cubicBezTo>
                      <a:pt x="498170" y="283620"/>
                      <a:pt x="510165" y="318460"/>
                      <a:pt x="507214" y="354918"/>
                    </a:cubicBezTo>
                    <a:cubicBezTo>
                      <a:pt x="505690" y="373384"/>
                      <a:pt x="527014" y="380904"/>
                      <a:pt x="541008" y="374336"/>
                    </a:cubicBezTo>
                    <a:cubicBezTo>
                      <a:pt x="566521" y="362342"/>
                      <a:pt x="585560" y="337022"/>
                      <a:pt x="589654" y="309036"/>
                    </a:cubicBezTo>
                    <a:cubicBezTo>
                      <a:pt x="590986" y="300088"/>
                      <a:pt x="589558" y="291712"/>
                      <a:pt x="581752" y="285810"/>
                    </a:cubicBezTo>
                    <a:cubicBezTo>
                      <a:pt x="574993" y="280765"/>
                      <a:pt x="564712" y="279147"/>
                      <a:pt x="557287" y="284096"/>
                    </a:cubicBezTo>
                    <a:cubicBezTo>
                      <a:pt x="500931" y="321030"/>
                      <a:pt x="472657" y="388710"/>
                      <a:pt x="485128" y="454771"/>
                    </a:cubicBezTo>
                    <a:cubicBezTo>
                      <a:pt x="487127" y="465147"/>
                      <a:pt x="499027" y="471620"/>
                      <a:pt x="508737" y="470192"/>
                    </a:cubicBezTo>
                    <a:cubicBezTo>
                      <a:pt x="519875" y="468479"/>
                      <a:pt x="526443" y="460007"/>
                      <a:pt x="527395" y="449060"/>
                    </a:cubicBezTo>
                    <a:cubicBezTo>
                      <a:pt x="532250" y="391946"/>
                      <a:pt x="579277" y="344827"/>
                      <a:pt x="634777" y="335023"/>
                    </a:cubicBezTo>
                    <a:lnTo>
                      <a:pt x="618689" y="296852"/>
                    </a:lnTo>
                    <a:cubicBezTo>
                      <a:pt x="564903" y="328074"/>
                      <a:pt x="501216" y="373384"/>
                      <a:pt x="503787" y="443158"/>
                    </a:cubicBezTo>
                    <a:lnTo>
                      <a:pt x="543769" y="437733"/>
                    </a:lnTo>
                    <a:cubicBezTo>
                      <a:pt x="539009" y="411746"/>
                      <a:pt x="564046" y="387948"/>
                      <a:pt x="583276" y="374717"/>
                    </a:cubicBezTo>
                    <a:cubicBezTo>
                      <a:pt x="606694" y="358630"/>
                      <a:pt x="632492" y="345875"/>
                      <a:pt x="653150" y="326075"/>
                    </a:cubicBezTo>
                    <a:cubicBezTo>
                      <a:pt x="698653" y="282478"/>
                      <a:pt x="696749" y="214132"/>
                      <a:pt x="675806" y="158827"/>
                    </a:cubicBezTo>
                    <a:cubicBezTo>
                      <a:pt x="665620" y="131888"/>
                      <a:pt x="650389" y="106092"/>
                      <a:pt x="625543" y="90290"/>
                    </a:cubicBezTo>
                    <a:cubicBezTo>
                      <a:pt x="600696" y="74489"/>
                      <a:pt x="570138" y="73346"/>
                      <a:pt x="543674" y="83912"/>
                    </a:cubicBezTo>
                    <a:cubicBezTo>
                      <a:pt x="481891" y="108566"/>
                      <a:pt x="461900" y="173771"/>
                      <a:pt x="456474" y="234598"/>
                    </a:cubicBezTo>
                    <a:cubicBezTo>
                      <a:pt x="449144" y="316270"/>
                      <a:pt x="463804" y="398134"/>
                      <a:pt x="477798" y="478283"/>
                    </a:cubicBezTo>
                    <a:lnTo>
                      <a:pt x="514068" y="462958"/>
                    </a:lnTo>
                    <a:cubicBezTo>
                      <a:pt x="493600" y="416696"/>
                      <a:pt x="471610" y="371100"/>
                      <a:pt x="447906" y="326361"/>
                    </a:cubicBezTo>
                    <a:cubicBezTo>
                      <a:pt x="430295" y="293139"/>
                      <a:pt x="407258" y="247353"/>
                      <a:pt x="362896" y="249828"/>
                    </a:cubicBezTo>
                    <a:cubicBezTo>
                      <a:pt x="347760" y="250685"/>
                      <a:pt x="340049" y="265154"/>
                      <a:pt x="346427" y="278575"/>
                    </a:cubicBezTo>
                    <a:cubicBezTo>
                      <a:pt x="364324" y="315985"/>
                      <a:pt x="382887" y="353014"/>
                      <a:pt x="401165" y="390233"/>
                    </a:cubicBezTo>
                    <a:cubicBezTo>
                      <a:pt x="410018" y="408224"/>
                      <a:pt x="441909" y="395278"/>
                      <a:pt x="434103" y="376335"/>
                    </a:cubicBezTo>
                    <a:cubicBezTo>
                      <a:pt x="421061" y="344923"/>
                      <a:pt x="407638" y="311701"/>
                      <a:pt x="382887" y="287523"/>
                    </a:cubicBezTo>
                    <a:cubicBezTo>
                      <a:pt x="359659" y="264868"/>
                      <a:pt x="326341" y="251732"/>
                      <a:pt x="293974" y="258205"/>
                    </a:cubicBezTo>
                    <a:cubicBezTo>
                      <a:pt x="226670" y="271722"/>
                      <a:pt x="219911" y="355108"/>
                      <a:pt x="223624" y="409937"/>
                    </a:cubicBezTo>
                    <a:cubicBezTo>
                      <a:pt x="226575" y="454010"/>
                      <a:pt x="235047" y="497892"/>
                      <a:pt x="249803" y="539491"/>
                    </a:cubicBezTo>
                    <a:cubicBezTo>
                      <a:pt x="258751" y="564906"/>
                      <a:pt x="298067" y="554816"/>
                      <a:pt x="290642" y="528258"/>
                    </a:cubicBezTo>
                    <a:cubicBezTo>
                      <a:pt x="283883" y="504175"/>
                      <a:pt x="277219" y="479997"/>
                      <a:pt x="270461" y="455914"/>
                    </a:cubicBezTo>
                    <a:cubicBezTo>
                      <a:pt x="264463" y="434211"/>
                      <a:pt x="260655" y="409747"/>
                      <a:pt x="250564" y="389471"/>
                    </a:cubicBezTo>
                    <a:cubicBezTo>
                      <a:pt x="236571" y="361390"/>
                      <a:pt x="203062" y="349301"/>
                      <a:pt x="173265" y="352157"/>
                    </a:cubicBezTo>
                    <a:cubicBezTo>
                      <a:pt x="137757" y="355489"/>
                      <a:pt x="108722" y="375669"/>
                      <a:pt x="93205" y="407938"/>
                    </a:cubicBezTo>
                    <a:cubicBezTo>
                      <a:pt x="75403" y="445062"/>
                      <a:pt x="75784" y="487041"/>
                      <a:pt x="79497" y="527116"/>
                    </a:cubicBezTo>
                    <a:lnTo>
                      <a:pt x="117670" y="516740"/>
                    </a:lnTo>
                    <a:cubicBezTo>
                      <a:pt x="68644" y="433735"/>
                      <a:pt x="44274" y="338640"/>
                      <a:pt x="45702" y="242308"/>
                    </a:cubicBezTo>
                    <a:cubicBezTo>
                      <a:pt x="45988" y="221747"/>
                      <a:pt x="11622" y="215845"/>
                      <a:pt x="8671" y="237263"/>
                    </a:cubicBezTo>
                    <a:cubicBezTo>
                      <a:pt x="-9797" y="371671"/>
                      <a:pt x="-7893" y="530828"/>
                      <a:pt x="107865" y="623638"/>
                    </a:cubicBezTo>
                    <a:cubicBezTo>
                      <a:pt x="135187" y="645532"/>
                      <a:pt x="166792" y="662381"/>
                      <a:pt x="201348" y="669234"/>
                    </a:cubicBezTo>
                    <a:cubicBezTo>
                      <a:pt x="220387" y="673042"/>
                      <a:pt x="240283" y="648197"/>
                      <a:pt x="222291" y="633252"/>
                    </a:cubicBezTo>
                    <a:cubicBezTo>
                      <a:pt x="189734" y="606123"/>
                      <a:pt x="159842" y="575187"/>
                      <a:pt x="130903" y="544345"/>
                    </a:cubicBezTo>
                    <a:lnTo>
                      <a:pt x="102249" y="581564"/>
                    </a:lnTo>
                    <a:cubicBezTo>
                      <a:pt x="151275" y="613453"/>
                      <a:pt x="200301" y="645342"/>
                      <a:pt x="249327" y="677230"/>
                    </a:cubicBezTo>
                    <a:cubicBezTo>
                      <a:pt x="264558" y="687130"/>
                      <a:pt x="281122" y="673708"/>
                      <a:pt x="282550" y="658192"/>
                    </a:cubicBezTo>
                    <a:cubicBezTo>
                      <a:pt x="285977" y="620307"/>
                      <a:pt x="280456" y="581945"/>
                      <a:pt x="265796" y="546820"/>
                    </a:cubicBezTo>
                    <a:cubicBezTo>
                      <a:pt x="261702" y="536920"/>
                      <a:pt x="253611" y="529591"/>
                      <a:pt x="242092" y="531304"/>
                    </a:cubicBezTo>
                    <a:cubicBezTo>
                      <a:pt x="232477" y="532732"/>
                      <a:pt x="222101" y="541680"/>
                      <a:pt x="223338" y="552532"/>
                    </a:cubicBezTo>
                    <a:cubicBezTo>
                      <a:pt x="228479" y="597937"/>
                      <a:pt x="245709" y="638964"/>
                      <a:pt x="274935" y="674184"/>
                    </a:cubicBezTo>
                    <a:cubicBezTo>
                      <a:pt x="287881" y="689700"/>
                      <a:pt x="309776" y="675612"/>
                      <a:pt x="311205" y="659144"/>
                    </a:cubicBezTo>
                    <a:cubicBezTo>
                      <a:pt x="315203" y="612025"/>
                      <a:pt x="312061" y="564906"/>
                      <a:pt x="302732" y="518549"/>
                    </a:cubicBezTo>
                    <a:lnTo>
                      <a:pt x="264558" y="534636"/>
                    </a:lnTo>
                    <a:cubicBezTo>
                      <a:pt x="281408" y="569666"/>
                      <a:pt x="294260" y="606218"/>
                      <a:pt x="303589" y="643914"/>
                    </a:cubicBezTo>
                    <a:cubicBezTo>
                      <a:pt x="309491" y="667711"/>
                      <a:pt x="341762" y="660286"/>
                      <a:pt x="343857" y="638488"/>
                    </a:cubicBezTo>
                    <a:cubicBezTo>
                      <a:pt x="348521" y="590988"/>
                      <a:pt x="353091" y="543488"/>
                      <a:pt x="357755" y="495894"/>
                    </a:cubicBezTo>
                    <a:lnTo>
                      <a:pt x="337669" y="515979"/>
                    </a:lnTo>
                    <a:cubicBezTo>
                      <a:pt x="350330" y="515217"/>
                      <a:pt x="362896" y="514551"/>
                      <a:pt x="375557" y="513789"/>
                    </a:cubicBezTo>
                    <a:cubicBezTo>
                      <a:pt x="401165" y="512457"/>
                      <a:pt x="401260" y="472477"/>
                      <a:pt x="375557" y="473809"/>
                    </a:cubicBezTo>
                    <a:cubicBezTo>
                      <a:pt x="362896" y="474476"/>
                      <a:pt x="350330" y="475047"/>
                      <a:pt x="337669" y="475713"/>
                    </a:cubicBezTo>
                    <a:cubicBezTo>
                      <a:pt x="325960" y="476284"/>
                      <a:pt x="318725" y="484471"/>
                      <a:pt x="317583" y="495799"/>
                    </a:cubicBezTo>
                    <a:cubicBezTo>
                      <a:pt x="312728" y="543298"/>
                      <a:pt x="307777" y="590798"/>
                      <a:pt x="302922" y="638393"/>
                    </a:cubicBezTo>
                    <a:lnTo>
                      <a:pt x="343190" y="632967"/>
                    </a:lnTo>
                    <a:cubicBezTo>
                      <a:pt x="333290" y="591750"/>
                      <a:pt x="318915" y="551865"/>
                      <a:pt x="300638" y="513504"/>
                    </a:cubicBezTo>
                    <a:cubicBezTo>
                      <a:pt x="296259" y="504270"/>
                      <a:pt x="283312" y="501129"/>
                      <a:pt x="274554" y="504937"/>
                    </a:cubicBezTo>
                    <a:cubicBezTo>
                      <a:pt x="264654" y="509315"/>
                      <a:pt x="260370" y="519025"/>
                      <a:pt x="262464" y="529591"/>
                    </a:cubicBezTo>
                    <a:cubicBezTo>
                      <a:pt x="270841" y="572331"/>
                      <a:pt x="272650" y="615737"/>
                      <a:pt x="268652" y="659049"/>
                    </a:cubicBezTo>
                    <a:lnTo>
                      <a:pt x="304922" y="644009"/>
                    </a:lnTo>
                    <a:cubicBezTo>
                      <a:pt x="283693" y="618212"/>
                      <a:pt x="269985" y="585657"/>
                      <a:pt x="266462" y="552436"/>
                    </a:cubicBezTo>
                    <a:lnTo>
                      <a:pt x="224005" y="558148"/>
                    </a:lnTo>
                    <a:cubicBezTo>
                      <a:pt x="237142" y="590322"/>
                      <a:pt x="242092" y="623543"/>
                      <a:pt x="238284" y="658097"/>
                    </a:cubicBezTo>
                    <a:lnTo>
                      <a:pt x="271508" y="639059"/>
                    </a:lnTo>
                    <a:cubicBezTo>
                      <a:pt x="223053" y="606218"/>
                      <a:pt x="174598" y="573473"/>
                      <a:pt x="126048" y="540633"/>
                    </a:cubicBezTo>
                    <a:cubicBezTo>
                      <a:pt x="102915" y="524927"/>
                      <a:pt x="80068" y="558719"/>
                      <a:pt x="97394" y="577852"/>
                    </a:cubicBezTo>
                    <a:cubicBezTo>
                      <a:pt x="126238" y="609836"/>
                      <a:pt x="158129" y="637060"/>
                      <a:pt x="191828" y="663713"/>
                    </a:cubicBezTo>
                    <a:lnTo>
                      <a:pt x="212771" y="627731"/>
                    </a:lnTo>
                    <a:cubicBezTo>
                      <a:pt x="143373" y="613929"/>
                      <a:pt x="91301" y="562051"/>
                      <a:pt x="62647" y="498940"/>
                    </a:cubicBezTo>
                    <a:cubicBezTo>
                      <a:pt x="27044" y="420598"/>
                      <a:pt x="31518" y="330073"/>
                      <a:pt x="44941" y="247258"/>
                    </a:cubicBezTo>
                    <a:lnTo>
                      <a:pt x="7909" y="242213"/>
                    </a:lnTo>
                    <a:cubicBezTo>
                      <a:pt x="3911" y="345303"/>
                      <a:pt x="30471" y="448204"/>
                      <a:pt x="82162" y="537301"/>
                    </a:cubicBezTo>
                    <a:cubicBezTo>
                      <a:pt x="91777" y="553959"/>
                      <a:pt x="122049" y="547867"/>
                      <a:pt x="120336" y="526925"/>
                    </a:cubicBezTo>
                    <a:cubicBezTo>
                      <a:pt x="116433" y="480758"/>
                      <a:pt x="115005" y="398990"/>
                      <a:pt x="175835" y="393945"/>
                    </a:cubicBezTo>
                    <a:cubicBezTo>
                      <a:pt x="196398" y="392232"/>
                      <a:pt x="210582" y="398610"/>
                      <a:pt x="215818" y="417267"/>
                    </a:cubicBezTo>
                    <a:cubicBezTo>
                      <a:pt x="227241" y="457913"/>
                      <a:pt x="238475" y="498654"/>
                      <a:pt x="249708" y="539395"/>
                    </a:cubicBezTo>
                    <a:lnTo>
                      <a:pt x="290547" y="528163"/>
                    </a:lnTo>
                    <a:cubicBezTo>
                      <a:pt x="277029" y="489897"/>
                      <a:pt x="267319" y="450393"/>
                      <a:pt x="263797" y="409842"/>
                    </a:cubicBezTo>
                    <a:cubicBezTo>
                      <a:pt x="261322" y="380524"/>
                      <a:pt x="259227" y="346922"/>
                      <a:pt x="273031" y="319792"/>
                    </a:cubicBezTo>
                    <a:cubicBezTo>
                      <a:pt x="286834" y="292663"/>
                      <a:pt x="316155" y="287523"/>
                      <a:pt x="342048" y="302087"/>
                    </a:cubicBezTo>
                    <a:cubicBezTo>
                      <a:pt x="372892" y="319412"/>
                      <a:pt x="386886" y="354727"/>
                      <a:pt x="399261" y="385949"/>
                    </a:cubicBezTo>
                    <a:lnTo>
                      <a:pt x="432199" y="372052"/>
                    </a:lnTo>
                    <a:cubicBezTo>
                      <a:pt x="414588" y="334452"/>
                      <a:pt x="397262" y="296757"/>
                      <a:pt x="379365" y="259347"/>
                    </a:cubicBezTo>
                    <a:lnTo>
                      <a:pt x="362896" y="288094"/>
                    </a:lnTo>
                    <a:cubicBezTo>
                      <a:pt x="377747" y="287523"/>
                      <a:pt x="387552" y="299612"/>
                      <a:pt x="395072" y="311130"/>
                    </a:cubicBezTo>
                    <a:cubicBezTo>
                      <a:pt x="405639" y="327313"/>
                      <a:pt x="414017" y="345208"/>
                      <a:pt x="422870" y="362438"/>
                    </a:cubicBezTo>
                    <a:cubicBezTo>
                      <a:pt x="443147" y="402037"/>
                      <a:pt x="461995" y="442397"/>
                      <a:pt x="479797" y="483138"/>
                    </a:cubicBezTo>
                    <a:cubicBezTo>
                      <a:pt x="483700" y="492086"/>
                      <a:pt x="496456" y="494847"/>
                      <a:pt x="504548" y="491229"/>
                    </a:cubicBezTo>
                    <a:cubicBezTo>
                      <a:pt x="514163" y="487041"/>
                      <a:pt x="517780" y="477903"/>
                      <a:pt x="516067" y="467813"/>
                    </a:cubicBezTo>
                    <a:cubicBezTo>
                      <a:pt x="505405" y="404321"/>
                      <a:pt x="494838" y="340544"/>
                      <a:pt x="495505" y="276005"/>
                    </a:cubicBezTo>
                    <a:cubicBezTo>
                      <a:pt x="495980" y="226507"/>
                      <a:pt x="498932" y="156732"/>
                      <a:pt x="546720" y="127795"/>
                    </a:cubicBezTo>
                    <a:cubicBezTo>
                      <a:pt x="565664" y="116277"/>
                      <a:pt x="589082" y="113516"/>
                      <a:pt x="607646" y="127414"/>
                    </a:cubicBezTo>
                    <a:cubicBezTo>
                      <a:pt x="625067" y="140455"/>
                      <a:pt x="634777" y="162444"/>
                      <a:pt x="640869" y="182719"/>
                    </a:cubicBezTo>
                    <a:cubicBezTo>
                      <a:pt x="648294" y="207088"/>
                      <a:pt x="653054" y="234122"/>
                      <a:pt x="646771" y="259252"/>
                    </a:cubicBezTo>
                    <a:cubicBezTo>
                      <a:pt x="640488" y="284382"/>
                      <a:pt x="623448" y="300374"/>
                      <a:pt x="602886" y="314081"/>
                    </a:cubicBezTo>
                    <a:cubicBezTo>
                      <a:pt x="578992" y="329978"/>
                      <a:pt x="553003" y="343209"/>
                      <a:pt x="533107" y="364436"/>
                    </a:cubicBezTo>
                    <a:cubicBezTo>
                      <a:pt x="511212" y="387853"/>
                      <a:pt x="498741" y="416410"/>
                      <a:pt x="504548" y="448584"/>
                    </a:cubicBezTo>
                    <a:cubicBezTo>
                      <a:pt x="508546" y="471239"/>
                      <a:pt x="545197" y="465814"/>
                      <a:pt x="544531" y="443158"/>
                    </a:cubicBezTo>
                    <a:cubicBezTo>
                      <a:pt x="542817" y="389662"/>
                      <a:pt x="599268" y="356155"/>
                      <a:pt x="639822" y="333024"/>
                    </a:cubicBezTo>
                    <a:cubicBezTo>
                      <a:pt x="661527" y="320649"/>
                      <a:pt x="646010" y="290950"/>
                      <a:pt x="623734" y="294853"/>
                    </a:cubicBezTo>
                    <a:cubicBezTo>
                      <a:pt x="548529" y="307799"/>
                      <a:pt x="491316" y="374336"/>
                      <a:pt x="484462" y="449251"/>
                    </a:cubicBezTo>
                    <a:lnTo>
                      <a:pt x="526729" y="443539"/>
                    </a:lnTo>
                    <a:cubicBezTo>
                      <a:pt x="518352" y="397467"/>
                      <a:pt x="540532" y="347683"/>
                      <a:pt x="579658" y="322363"/>
                    </a:cubicBezTo>
                    <a:lnTo>
                      <a:pt x="547291" y="297423"/>
                    </a:lnTo>
                    <a:cubicBezTo>
                      <a:pt x="544531" y="315414"/>
                      <a:pt x="535106" y="328074"/>
                      <a:pt x="518542" y="335689"/>
                    </a:cubicBezTo>
                    <a:lnTo>
                      <a:pt x="552337" y="355108"/>
                    </a:lnTo>
                    <a:cubicBezTo>
                      <a:pt x="556811" y="307227"/>
                      <a:pt x="539009" y="258966"/>
                      <a:pt x="505310" y="224888"/>
                    </a:cubicBezTo>
                    <a:cubicBezTo>
                      <a:pt x="492458" y="211847"/>
                      <a:pt x="463709" y="220605"/>
                      <a:pt x="466089" y="241166"/>
                    </a:cubicBezTo>
                    <a:cubicBezTo>
                      <a:pt x="470944" y="283715"/>
                      <a:pt x="475799" y="326265"/>
                      <a:pt x="480654" y="368815"/>
                    </a:cubicBezTo>
                    <a:lnTo>
                      <a:pt x="524349" y="362913"/>
                    </a:lnTo>
                    <a:cubicBezTo>
                      <a:pt x="516638" y="339592"/>
                      <a:pt x="524349" y="316270"/>
                      <a:pt x="530251" y="293425"/>
                    </a:cubicBezTo>
                    <a:cubicBezTo>
                      <a:pt x="536725" y="268104"/>
                      <a:pt x="542056" y="240214"/>
                      <a:pt x="533678" y="214703"/>
                    </a:cubicBezTo>
                    <a:cubicBezTo>
                      <a:pt x="520351" y="174057"/>
                      <a:pt x="467136" y="147690"/>
                      <a:pt x="432389" y="180435"/>
                    </a:cubicBezTo>
                    <a:cubicBezTo>
                      <a:pt x="416587" y="195379"/>
                      <a:pt x="433151" y="220034"/>
                      <a:pt x="452761" y="215465"/>
                    </a:cubicBezTo>
                    <a:cubicBezTo>
                      <a:pt x="520636" y="199473"/>
                      <a:pt x="571662" y="133220"/>
                      <a:pt x="567187" y="63256"/>
                    </a:cubicBezTo>
                    <a:lnTo>
                      <a:pt x="523016" y="69253"/>
                    </a:lnTo>
                    <a:cubicBezTo>
                      <a:pt x="532155" y="93812"/>
                      <a:pt x="517019" y="119418"/>
                      <a:pt x="508451" y="143120"/>
                    </a:cubicBezTo>
                    <a:cubicBezTo>
                      <a:pt x="497789" y="172629"/>
                      <a:pt x="492077" y="205089"/>
                      <a:pt x="509022" y="233551"/>
                    </a:cubicBezTo>
                    <a:cubicBezTo>
                      <a:pt x="525967" y="262012"/>
                      <a:pt x="557097" y="275053"/>
                      <a:pt x="586227" y="287047"/>
                    </a:cubicBezTo>
                    <a:cubicBezTo>
                      <a:pt x="603838" y="294282"/>
                      <a:pt x="644201" y="311130"/>
                      <a:pt x="640584" y="336451"/>
                    </a:cubicBezTo>
                    <a:lnTo>
                      <a:pt x="683612" y="342257"/>
                    </a:lnTo>
                    <a:cubicBezTo>
                      <a:pt x="684279" y="302849"/>
                      <a:pt x="684850" y="263440"/>
                      <a:pt x="685516" y="224127"/>
                    </a:cubicBezTo>
                    <a:lnTo>
                      <a:pt x="642773" y="229933"/>
                    </a:lnTo>
                    <a:cubicBezTo>
                      <a:pt x="662764" y="289046"/>
                      <a:pt x="683612" y="352157"/>
                      <a:pt x="676473" y="415458"/>
                    </a:cubicBezTo>
                    <a:cubicBezTo>
                      <a:pt x="673617" y="440493"/>
                      <a:pt x="665525" y="465242"/>
                      <a:pt x="648294" y="483995"/>
                    </a:cubicBezTo>
                    <a:cubicBezTo>
                      <a:pt x="633254" y="500367"/>
                      <a:pt x="613833" y="511695"/>
                      <a:pt x="591653" y="503794"/>
                    </a:cubicBezTo>
                    <a:cubicBezTo>
                      <a:pt x="569472" y="495894"/>
                      <a:pt x="553193" y="532351"/>
                      <a:pt x="575089" y="543013"/>
                    </a:cubicBezTo>
                    <a:cubicBezTo>
                      <a:pt x="586227" y="548438"/>
                      <a:pt x="597365" y="553864"/>
                      <a:pt x="608502" y="559385"/>
                    </a:cubicBezTo>
                    <a:lnTo>
                      <a:pt x="598792" y="535492"/>
                    </a:lnTo>
                    <a:cubicBezTo>
                      <a:pt x="595746" y="546535"/>
                      <a:pt x="588035" y="552246"/>
                      <a:pt x="576993" y="554245"/>
                    </a:cubicBezTo>
                    <a:lnTo>
                      <a:pt x="597650" y="559671"/>
                    </a:lnTo>
                    <a:cubicBezTo>
                      <a:pt x="573851" y="531971"/>
                      <a:pt x="555669" y="499796"/>
                      <a:pt x="544055" y="465147"/>
                    </a:cubicBezTo>
                    <a:cubicBezTo>
                      <a:pt x="535392" y="439256"/>
                      <a:pt x="496266" y="449631"/>
                      <a:pt x="502930" y="476475"/>
                    </a:cubicBezTo>
                    <a:cubicBezTo>
                      <a:pt x="514163" y="522071"/>
                      <a:pt x="525301" y="567667"/>
                      <a:pt x="536534" y="613263"/>
                    </a:cubicBezTo>
                    <a:lnTo>
                      <a:pt x="575755" y="596699"/>
                    </a:lnTo>
                    <a:cubicBezTo>
                      <a:pt x="532536" y="497607"/>
                      <a:pt x="499788" y="394041"/>
                      <a:pt x="477227" y="288380"/>
                    </a:cubicBezTo>
                    <a:lnTo>
                      <a:pt x="435436" y="299898"/>
                    </a:lnTo>
                    <a:cubicBezTo>
                      <a:pt x="458283" y="362152"/>
                      <a:pt x="476084" y="426120"/>
                      <a:pt x="488365" y="491325"/>
                    </a:cubicBezTo>
                    <a:cubicBezTo>
                      <a:pt x="494267" y="522452"/>
                      <a:pt x="499312" y="553959"/>
                      <a:pt x="501883" y="585562"/>
                    </a:cubicBezTo>
                    <a:cubicBezTo>
                      <a:pt x="503691" y="608027"/>
                      <a:pt x="505119" y="635632"/>
                      <a:pt x="489317" y="653813"/>
                    </a:cubicBezTo>
                    <a:cubicBezTo>
                      <a:pt x="476180" y="668853"/>
                      <a:pt x="488460" y="698553"/>
                      <a:pt x="510641" y="690461"/>
                    </a:cubicBezTo>
                    <a:cubicBezTo>
                      <a:pt x="566426" y="670186"/>
                      <a:pt x="624305" y="648292"/>
                      <a:pt x="666953" y="605267"/>
                    </a:cubicBezTo>
                    <a:cubicBezTo>
                      <a:pt x="707126" y="564811"/>
                      <a:pt x="728450" y="509791"/>
                      <a:pt x="737303" y="454296"/>
                    </a:cubicBezTo>
                    <a:cubicBezTo>
                      <a:pt x="753772" y="351110"/>
                      <a:pt x="743967" y="237739"/>
                      <a:pt x="699605" y="142359"/>
                    </a:cubicBezTo>
                    <a:cubicBezTo>
                      <a:pt x="675235" y="90100"/>
                      <a:pt x="637633" y="44599"/>
                      <a:pt x="588321" y="14329"/>
                    </a:cubicBezTo>
                    <a:cubicBezTo>
                      <a:pt x="571852" y="4238"/>
                      <a:pt x="548148" y="25275"/>
                      <a:pt x="560524" y="42124"/>
                    </a:cubicBezTo>
                    <a:cubicBezTo>
                      <a:pt x="574613" y="61352"/>
                      <a:pt x="588606" y="80486"/>
                      <a:pt x="602695" y="99714"/>
                    </a:cubicBezTo>
                    <a:cubicBezTo>
                      <a:pt x="615357" y="116943"/>
                      <a:pt x="645534" y="107614"/>
                      <a:pt x="639061" y="84388"/>
                    </a:cubicBezTo>
                    <a:cubicBezTo>
                      <a:pt x="626495" y="39173"/>
                      <a:pt x="585941" y="3763"/>
                      <a:pt x="538628" y="50"/>
                    </a:cubicBezTo>
                    <a:cubicBezTo>
                      <a:pt x="528252" y="-807"/>
                      <a:pt x="519399" y="9474"/>
                      <a:pt x="519399" y="19278"/>
                    </a:cubicBezTo>
                    <a:cubicBezTo>
                      <a:pt x="519399" y="30416"/>
                      <a:pt x="528252" y="37555"/>
                      <a:pt x="538628" y="38507"/>
                    </a:cubicBezTo>
                    <a:lnTo>
                      <a:pt x="538628" y="3850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6" name="Google Shape;1396;p19"/>
              <p:cNvSpPr/>
              <p:nvPr/>
            </p:nvSpPr>
            <p:spPr>
              <a:xfrm>
                <a:off x="4895862" y="4294626"/>
                <a:ext cx="357062" cy="359304"/>
              </a:xfrm>
              <a:custGeom>
                <a:avLst/>
                <a:gdLst/>
                <a:ahLst/>
                <a:cxnLst/>
                <a:rect l="l" t="t" r="r" b="b"/>
                <a:pathLst>
                  <a:path w="357062" h="359304" extrusionOk="0">
                    <a:moveTo>
                      <a:pt x="222472" y="73039"/>
                    </a:moveTo>
                    <a:cubicBezTo>
                      <a:pt x="204575" y="119587"/>
                      <a:pt x="165354" y="151761"/>
                      <a:pt x="117661" y="164421"/>
                    </a:cubicBezTo>
                    <a:lnTo>
                      <a:pt x="132321" y="199166"/>
                    </a:lnTo>
                    <a:cubicBezTo>
                      <a:pt x="203813" y="164707"/>
                      <a:pt x="268547" y="102739"/>
                      <a:pt x="278637" y="20971"/>
                    </a:cubicBezTo>
                    <a:lnTo>
                      <a:pt x="237132" y="26587"/>
                    </a:lnTo>
                    <a:cubicBezTo>
                      <a:pt x="248841" y="70184"/>
                      <a:pt x="250079" y="115399"/>
                      <a:pt x="239893" y="159376"/>
                    </a:cubicBezTo>
                    <a:lnTo>
                      <a:pt x="265501" y="144812"/>
                    </a:lnTo>
                    <a:cubicBezTo>
                      <a:pt x="227517" y="138530"/>
                      <a:pt x="191819" y="148144"/>
                      <a:pt x="161927" y="172417"/>
                    </a:cubicBezTo>
                    <a:lnTo>
                      <a:pt x="194008" y="197167"/>
                    </a:lnTo>
                    <a:cubicBezTo>
                      <a:pt x="210096" y="171846"/>
                      <a:pt x="246080" y="160233"/>
                      <a:pt x="273973" y="171846"/>
                    </a:cubicBezTo>
                    <a:cubicBezTo>
                      <a:pt x="301865" y="183459"/>
                      <a:pt x="317858" y="217061"/>
                      <a:pt x="310814" y="246189"/>
                    </a:cubicBezTo>
                    <a:lnTo>
                      <a:pt x="348797" y="236194"/>
                    </a:lnTo>
                    <a:cubicBezTo>
                      <a:pt x="342514" y="230483"/>
                      <a:pt x="336136" y="224867"/>
                      <a:pt x="329758" y="219251"/>
                    </a:cubicBezTo>
                    <a:lnTo>
                      <a:pt x="303484" y="253329"/>
                    </a:lnTo>
                    <a:cubicBezTo>
                      <a:pt x="314812" y="260373"/>
                      <a:pt x="313289" y="277317"/>
                      <a:pt x="308339" y="288359"/>
                    </a:cubicBezTo>
                    <a:cubicBezTo>
                      <a:pt x="300247" y="306445"/>
                      <a:pt x="279685" y="314440"/>
                      <a:pt x="260931" y="315773"/>
                    </a:cubicBezTo>
                    <a:cubicBezTo>
                      <a:pt x="236085" y="317487"/>
                      <a:pt x="211143" y="312632"/>
                      <a:pt x="186964" y="307492"/>
                    </a:cubicBezTo>
                    <a:cubicBezTo>
                      <a:pt x="157738" y="301209"/>
                      <a:pt x="129084" y="292261"/>
                      <a:pt x="101192" y="281410"/>
                    </a:cubicBezTo>
                    <a:lnTo>
                      <a:pt x="89197" y="325006"/>
                    </a:lnTo>
                    <a:cubicBezTo>
                      <a:pt x="124610" y="333478"/>
                      <a:pt x="160023" y="341855"/>
                      <a:pt x="195341" y="350327"/>
                    </a:cubicBezTo>
                    <a:cubicBezTo>
                      <a:pt x="218188" y="355753"/>
                      <a:pt x="233990" y="323007"/>
                      <a:pt x="211810" y="311204"/>
                    </a:cubicBezTo>
                    <a:cubicBezTo>
                      <a:pt x="172113" y="290167"/>
                      <a:pt x="133463" y="267417"/>
                      <a:pt x="93386" y="246951"/>
                    </a:cubicBezTo>
                    <a:cubicBezTo>
                      <a:pt x="87674" y="244095"/>
                      <a:pt x="41313" y="217823"/>
                      <a:pt x="39790" y="219632"/>
                    </a:cubicBezTo>
                    <a:cubicBezTo>
                      <a:pt x="40742" y="226104"/>
                      <a:pt x="42075" y="226866"/>
                      <a:pt x="43788" y="222106"/>
                    </a:cubicBezTo>
                    <a:cubicBezTo>
                      <a:pt x="45502" y="219441"/>
                      <a:pt x="47120" y="216776"/>
                      <a:pt x="48834" y="214206"/>
                    </a:cubicBezTo>
                    <a:cubicBezTo>
                      <a:pt x="51309" y="210208"/>
                      <a:pt x="53879" y="206305"/>
                      <a:pt x="56354" y="202307"/>
                    </a:cubicBezTo>
                    <a:cubicBezTo>
                      <a:pt x="63018" y="191741"/>
                      <a:pt x="69777" y="181175"/>
                      <a:pt x="76441" y="170514"/>
                    </a:cubicBezTo>
                    <a:cubicBezTo>
                      <a:pt x="88626" y="151285"/>
                      <a:pt x="61876" y="132723"/>
                      <a:pt x="45978" y="147002"/>
                    </a:cubicBezTo>
                    <a:cubicBezTo>
                      <a:pt x="32650" y="159091"/>
                      <a:pt x="19323" y="171180"/>
                      <a:pt x="6091" y="183459"/>
                    </a:cubicBezTo>
                    <a:cubicBezTo>
                      <a:pt x="-12282" y="200594"/>
                      <a:pt x="15039" y="227532"/>
                      <a:pt x="33507" y="210874"/>
                    </a:cubicBezTo>
                    <a:cubicBezTo>
                      <a:pt x="46930" y="198880"/>
                      <a:pt x="60162" y="186696"/>
                      <a:pt x="73299" y="174416"/>
                    </a:cubicBezTo>
                    <a:lnTo>
                      <a:pt x="42836" y="150905"/>
                    </a:lnTo>
                    <a:cubicBezTo>
                      <a:pt x="35887" y="162232"/>
                      <a:pt x="28938" y="173560"/>
                      <a:pt x="21988" y="184887"/>
                    </a:cubicBezTo>
                    <a:cubicBezTo>
                      <a:pt x="15610" y="195263"/>
                      <a:pt x="6947" y="206210"/>
                      <a:pt x="4187" y="218299"/>
                    </a:cubicBezTo>
                    <a:cubicBezTo>
                      <a:pt x="-2096" y="246285"/>
                      <a:pt x="28652" y="258183"/>
                      <a:pt x="47882" y="269416"/>
                    </a:cubicBezTo>
                    <a:cubicBezTo>
                      <a:pt x="94813" y="296640"/>
                      <a:pt x="142792" y="321675"/>
                      <a:pt x="190105" y="348138"/>
                    </a:cubicBezTo>
                    <a:lnTo>
                      <a:pt x="206574" y="309015"/>
                    </a:lnTo>
                    <a:cubicBezTo>
                      <a:pt x="171447" y="299781"/>
                      <a:pt x="136224" y="290548"/>
                      <a:pt x="101096" y="281314"/>
                    </a:cubicBezTo>
                    <a:cubicBezTo>
                      <a:pt x="89292" y="278173"/>
                      <a:pt x="76536" y="285217"/>
                      <a:pt x="73299" y="297116"/>
                    </a:cubicBezTo>
                    <a:cubicBezTo>
                      <a:pt x="69682" y="310157"/>
                      <a:pt x="77773" y="320247"/>
                      <a:pt x="89102" y="324911"/>
                    </a:cubicBezTo>
                    <a:cubicBezTo>
                      <a:pt x="123658" y="339285"/>
                      <a:pt x="159833" y="349566"/>
                      <a:pt x="196864" y="355277"/>
                    </a:cubicBezTo>
                    <a:cubicBezTo>
                      <a:pt x="228945" y="360227"/>
                      <a:pt x="264168" y="362511"/>
                      <a:pt x="295106" y="350708"/>
                    </a:cubicBezTo>
                    <a:cubicBezTo>
                      <a:pt x="323094" y="340047"/>
                      <a:pt x="344609" y="318914"/>
                      <a:pt x="351272" y="289120"/>
                    </a:cubicBezTo>
                    <a:cubicBezTo>
                      <a:pt x="357936" y="259326"/>
                      <a:pt x="349083" y="233624"/>
                      <a:pt x="325284" y="215824"/>
                    </a:cubicBezTo>
                    <a:cubicBezTo>
                      <a:pt x="305007" y="200689"/>
                      <a:pt x="282541" y="232768"/>
                      <a:pt x="299009" y="249902"/>
                    </a:cubicBezTo>
                    <a:cubicBezTo>
                      <a:pt x="304912" y="255994"/>
                      <a:pt x="310623" y="262276"/>
                      <a:pt x="316621" y="268273"/>
                    </a:cubicBezTo>
                    <a:cubicBezTo>
                      <a:pt x="328140" y="279887"/>
                      <a:pt x="350987" y="275222"/>
                      <a:pt x="354604" y="258279"/>
                    </a:cubicBezTo>
                    <a:cubicBezTo>
                      <a:pt x="365742" y="206495"/>
                      <a:pt x="338230" y="151190"/>
                      <a:pt x="288348" y="131486"/>
                    </a:cubicBezTo>
                    <a:cubicBezTo>
                      <a:pt x="238465" y="111781"/>
                      <a:pt x="185440" y="134532"/>
                      <a:pt x="158690" y="176511"/>
                    </a:cubicBezTo>
                    <a:cubicBezTo>
                      <a:pt x="145363" y="197452"/>
                      <a:pt x="173826" y="214967"/>
                      <a:pt x="190771" y="201260"/>
                    </a:cubicBezTo>
                    <a:cubicBezTo>
                      <a:pt x="207716" y="187553"/>
                      <a:pt x="232467" y="181175"/>
                      <a:pt x="254458" y="184982"/>
                    </a:cubicBezTo>
                    <a:cubicBezTo>
                      <a:pt x="265215" y="186886"/>
                      <a:pt x="277210" y="182222"/>
                      <a:pt x="280066" y="170418"/>
                    </a:cubicBezTo>
                    <a:cubicBezTo>
                      <a:pt x="292346" y="119206"/>
                      <a:pt x="291870" y="66090"/>
                      <a:pt x="277971" y="15354"/>
                    </a:cubicBezTo>
                    <a:cubicBezTo>
                      <a:pt x="275210" y="5264"/>
                      <a:pt x="265025" y="-1304"/>
                      <a:pt x="254743" y="219"/>
                    </a:cubicBezTo>
                    <a:cubicBezTo>
                      <a:pt x="243605" y="1933"/>
                      <a:pt x="237703" y="10214"/>
                      <a:pt x="236370" y="20971"/>
                    </a:cubicBezTo>
                    <a:cubicBezTo>
                      <a:pt x="228183" y="89126"/>
                      <a:pt x="168495" y="134912"/>
                      <a:pt x="113186" y="166325"/>
                    </a:cubicBezTo>
                    <a:cubicBezTo>
                      <a:pt x="94813" y="176701"/>
                      <a:pt x="107094" y="208113"/>
                      <a:pt x="127847" y="201069"/>
                    </a:cubicBezTo>
                    <a:cubicBezTo>
                      <a:pt x="183251" y="182317"/>
                      <a:pt x="227136" y="134817"/>
                      <a:pt x="243034" y="78751"/>
                    </a:cubicBezTo>
                    <a:cubicBezTo>
                      <a:pt x="246842" y="65329"/>
                      <a:pt x="227422" y="60665"/>
                      <a:pt x="222567" y="73134"/>
                    </a:cubicBezTo>
                    <a:lnTo>
                      <a:pt x="222567" y="73134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97" name="Google Shape;1397;p19"/>
            <p:cNvGrpSpPr/>
            <p:nvPr/>
          </p:nvGrpSpPr>
          <p:grpSpPr>
            <a:xfrm>
              <a:off x="-371456" y="2122025"/>
              <a:ext cx="1201592" cy="1065306"/>
              <a:chOff x="4234411" y="4869659"/>
              <a:chExt cx="1201592" cy="1065306"/>
            </a:xfrm>
          </p:grpSpPr>
          <p:sp>
            <p:nvSpPr>
              <p:cNvPr id="1398" name="Google Shape;1398;p19"/>
              <p:cNvSpPr/>
              <p:nvPr/>
            </p:nvSpPr>
            <p:spPr>
              <a:xfrm>
                <a:off x="4334859" y="4956048"/>
                <a:ext cx="998448" cy="864391"/>
              </a:xfrm>
              <a:custGeom>
                <a:avLst/>
                <a:gdLst/>
                <a:ahLst/>
                <a:cxnLst/>
                <a:rect l="l" t="t" r="r" b="b"/>
                <a:pathLst>
                  <a:path w="998448" h="864391" extrusionOk="0">
                    <a:moveTo>
                      <a:pt x="480941" y="15026"/>
                    </a:moveTo>
                    <a:cubicBezTo>
                      <a:pt x="388315" y="2461"/>
                      <a:pt x="293500" y="-8296"/>
                      <a:pt x="200778" y="9029"/>
                    </a:cubicBezTo>
                    <a:cubicBezTo>
                      <a:pt x="156702" y="17310"/>
                      <a:pt x="112912" y="32636"/>
                      <a:pt x="75500" y="57766"/>
                    </a:cubicBezTo>
                    <a:cubicBezTo>
                      <a:pt x="56175" y="70807"/>
                      <a:pt x="37421" y="85752"/>
                      <a:pt x="23047" y="104123"/>
                    </a:cubicBezTo>
                    <a:cubicBezTo>
                      <a:pt x="6483" y="125351"/>
                      <a:pt x="200" y="149339"/>
                      <a:pt x="9" y="175992"/>
                    </a:cubicBezTo>
                    <a:cubicBezTo>
                      <a:pt x="-181" y="205120"/>
                      <a:pt x="2580" y="234343"/>
                      <a:pt x="4388" y="263376"/>
                    </a:cubicBezTo>
                    <a:cubicBezTo>
                      <a:pt x="6197" y="292409"/>
                      <a:pt x="7244" y="322774"/>
                      <a:pt x="8387" y="352569"/>
                    </a:cubicBezTo>
                    <a:cubicBezTo>
                      <a:pt x="10481" y="408160"/>
                      <a:pt x="10671" y="464226"/>
                      <a:pt x="18953" y="519436"/>
                    </a:cubicBezTo>
                    <a:cubicBezTo>
                      <a:pt x="33233" y="615197"/>
                      <a:pt x="80831" y="698869"/>
                      <a:pt x="156512" y="759410"/>
                    </a:cubicBezTo>
                    <a:cubicBezTo>
                      <a:pt x="232193" y="819951"/>
                      <a:pt x="329674" y="853648"/>
                      <a:pt x="428202" y="861929"/>
                    </a:cubicBezTo>
                    <a:cubicBezTo>
                      <a:pt x="533680" y="870782"/>
                      <a:pt x="645821" y="855551"/>
                      <a:pt x="745396" y="819665"/>
                    </a:cubicBezTo>
                    <a:cubicBezTo>
                      <a:pt x="837927" y="786349"/>
                      <a:pt x="923889" y="727426"/>
                      <a:pt x="969298" y="637758"/>
                    </a:cubicBezTo>
                    <a:cubicBezTo>
                      <a:pt x="1012231" y="552943"/>
                      <a:pt x="1006234" y="456992"/>
                      <a:pt x="961206" y="374367"/>
                    </a:cubicBezTo>
                    <a:cubicBezTo>
                      <a:pt x="916178" y="291743"/>
                      <a:pt x="843829" y="227394"/>
                      <a:pt x="772718" y="167234"/>
                    </a:cubicBezTo>
                    <a:cubicBezTo>
                      <a:pt x="734544" y="134965"/>
                      <a:pt x="695799" y="102981"/>
                      <a:pt x="654008" y="75472"/>
                    </a:cubicBezTo>
                    <a:cubicBezTo>
                      <a:pt x="612217" y="47962"/>
                      <a:pt x="568331" y="24735"/>
                      <a:pt x="520352" y="15312"/>
                    </a:cubicBezTo>
                    <a:cubicBezTo>
                      <a:pt x="496363" y="10647"/>
                      <a:pt x="472278" y="8077"/>
                      <a:pt x="447908" y="9315"/>
                    </a:cubicBezTo>
                    <a:cubicBezTo>
                      <a:pt x="429535" y="10171"/>
                      <a:pt x="429345" y="38823"/>
                      <a:pt x="447908" y="38062"/>
                    </a:cubicBezTo>
                    <a:cubicBezTo>
                      <a:pt x="542533" y="34540"/>
                      <a:pt x="627162" y="88798"/>
                      <a:pt x="698655" y="145055"/>
                    </a:cubicBezTo>
                    <a:cubicBezTo>
                      <a:pt x="768719" y="200170"/>
                      <a:pt x="838879" y="259569"/>
                      <a:pt x="893426" y="330485"/>
                    </a:cubicBezTo>
                    <a:cubicBezTo>
                      <a:pt x="944166" y="396451"/>
                      <a:pt x="980245" y="478410"/>
                      <a:pt x="962349" y="562843"/>
                    </a:cubicBezTo>
                    <a:cubicBezTo>
                      <a:pt x="943500" y="652226"/>
                      <a:pt x="875910" y="722000"/>
                      <a:pt x="797278" y="763884"/>
                    </a:cubicBezTo>
                    <a:cubicBezTo>
                      <a:pt x="710650" y="809956"/>
                      <a:pt x="607933" y="830421"/>
                      <a:pt x="510547" y="834800"/>
                    </a:cubicBezTo>
                    <a:cubicBezTo>
                      <a:pt x="413161" y="839179"/>
                      <a:pt x="313300" y="823663"/>
                      <a:pt x="227433" y="775307"/>
                    </a:cubicBezTo>
                    <a:cubicBezTo>
                      <a:pt x="153561" y="733709"/>
                      <a:pt x="90255" y="669360"/>
                      <a:pt x="60745" y="588735"/>
                    </a:cubicBezTo>
                    <a:cubicBezTo>
                      <a:pt x="42848" y="539617"/>
                      <a:pt x="37041" y="487453"/>
                      <a:pt x="34280" y="435574"/>
                    </a:cubicBezTo>
                    <a:cubicBezTo>
                      <a:pt x="31519" y="383696"/>
                      <a:pt x="30282" y="326772"/>
                      <a:pt x="30567" y="272609"/>
                    </a:cubicBezTo>
                    <a:cubicBezTo>
                      <a:pt x="30758" y="244719"/>
                      <a:pt x="30377" y="216733"/>
                      <a:pt x="30472" y="188843"/>
                    </a:cubicBezTo>
                    <a:cubicBezTo>
                      <a:pt x="30472" y="164474"/>
                      <a:pt x="33423" y="141628"/>
                      <a:pt x="49416" y="122305"/>
                    </a:cubicBezTo>
                    <a:cubicBezTo>
                      <a:pt x="75690" y="90511"/>
                      <a:pt x="116054" y="67856"/>
                      <a:pt x="154227" y="53768"/>
                    </a:cubicBezTo>
                    <a:cubicBezTo>
                      <a:pt x="236477" y="23498"/>
                      <a:pt x="327294" y="25116"/>
                      <a:pt x="413447" y="31779"/>
                    </a:cubicBezTo>
                    <a:cubicBezTo>
                      <a:pt x="434961" y="33493"/>
                      <a:pt x="456380" y="35587"/>
                      <a:pt x="477895" y="37776"/>
                    </a:cubicBezTo>
                    <a:cubicBezTo>
                      <a:pt x="490937" y="39109"/>
                      <a:pt x="494078" y="16549"/>
                      <a:pt x="481036" y="14740"/>
                    </a:cubicBezTo>
                    <a:lnTo>
                      <a:pt x="481036" y="1474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9" name="Google Shape;1399;p19"/>
              <p:cNvSpPr/>
              <p:nvPr/>
            </p:nvSpPr>
            <p:spPr>
              <a:xfrm>
                <a:off x="4496768" y="5066289"/>
                <a:ext cx="659912" cy="607885"/>
              </a:xfrm>
              <a:custGeom>
                <a:avLst/>
                <a:gdLst/>
                <a:ahLst/>
                <a:cxnLst/>
                <a:rect l="l" t="t" r="r" b="b"/>
                <a:pathLst>
                  <a:path w="659912" h="607885" extrusionOk="0">
                    <a:moveTo>
                      <a:pt x="395094" y="50139"/>
                    </a:moveTo>
                    <a:cubicBezTo>
                      <a:pt x="322078" y="4258"/>
                      <a:pt x="233070" y="-10687"/>
                      <a:pt x="149011" y="7589"/>
                    </a:cubicBezTo>
                    <a:cubicBezTo>
                      <a:pt x="108077" y="16537"/>
                      <a:pt x="65334" y="33005"/>
                      <a:pt x="32396" y="59277"/>
                    </a:cubicBezTo>
                    <a:cubicBezTo>
                      <a:pt x="-7110" y="90785"/>
                      <a:pt x="-1970" y="136952"/>
                      <a:pt x="4313" y="181787"/>
                    </a:cubicBezTo>
                    <a:cubicBezTo>
                      <a:pt x="17545" y="276310"/>
                      <a:pt x="33062" y="373689"/>
                      <a:pt x="82564" y="457075"/>
                    </a:cubicBezTo>
                    <a:cubicBezTo>
                      <a:pt x="126831" y="531418"/>
                      <a:pt x="195753" y="588627"/>
                      <a:pt x="282667" y="603001"/>
                    </a:cubicBezTo>
                    <a:cubicBezTo>
                      <a:pt x="330360" y="610902"/>
                      <a:pt x="378530" y="608237"/>
                      <a:pt x="426223" y="601954"/>
                    </a:cubicBezTo>
                    <a:cubicBezTo>
                      <a:pt x="473916" y="595671"/>
                      <a:pt x="518468" y="587581"/>
                      <a:pt x="560450" y="566734"/>
                    </a:cubicBezTo>
                    <a:cubicBezTo>
                      <a:pt x="597671" y="548267"/>
                      <a:pt x="630800" y="518282"/>
                      <a:pt x="647935" y="479921"/>
                    </a:cubicBezTo>
                    <a:cubicBezTo>
                      <a:pt x="666308" y="438704"/>
                      <a:pt x="662595" y="395487"/>
                      <a:pt x="643271" y="355413"/>
                    </a:cubicBezTo>
                    <a:cubicBezTo>
                      <a:pt x="622708" y="312672"/>
                      <a:pt x="589389" y="276024"/>
                      <a:pt x="560450" y="238805"/>
                    </a:cubicBezTo>
                    <a:cubicBezTo>
                      <a:pt x="527607" y="196636"/>
                      <a:pt x="494764" y="154372"/>
                      <a:pt x="461826" y="112298"/>
                    </a:cubicBezTo>
                    <a:cubicBezTo>
                      <a:pt x="447166" y="93545"/>
                      <a:pt x="432316" y="74698"/>
                      <a:pt x="414038" y="59372"/>
                    </a:cubicBezTo>
                    <a:cubicBezTo>
                      <a:pt x="395760" y="44047"/>
                      <a:pt x="376150" y="33290"/>
                      <a:pt x="354445" y="24723"/>
                    </a:cubicBezTo>
                    <a:cubicBezTo>
                      <a:pt x="317033" y="9779"/>
                      <a:pt x="275623" y="3877"/>
                      <a:pt x="235545" y="7113"/>
                    </a:cubicBezTo>
                    <a:cubicBezTo>
                      <a:pt x="160435" y="13206"/>
                      <a:pt x="83040" y="51662"/>
                      <a:pt x="50103" y="122674"/>
                    </a:cubicBezTo>
                    <a:cubicBezTo>
                      <a:pt x="20592" y="186355"/>
                      <a:pt x="25923" y="266315"/>
                      <a:pt x="70475" y="321811"/>
                    </a:cubicBezTo>
                    <a:cubicBezTo>
                      <a:pt x="81232" y="335328"/>
                      <a:pt x="94464" y="346179"/>
                      <a:pt x="109315" y="354937"/>
                    </a:cubicBezTo>
                    <a:cubicBezTo>
                      <a:pt x="128735" y="366264"/>
                      <a:pt x="145108" y="337327"/>
                      <a:pt x="126736" y="325047"/>
                    </a:cubicBezTo>
                    <a:cubicBezTo>
                      <a:pt x="77995" y="292492"/>
                      <a:pt x="59622" y="229381"/>
                      <a:pt x="71331" y="173600"/>
                    </a:cubicBezTo>
                    <a:cubicBezTo>
                      <a:pt x="85135" y="107729"/>
                      <a:pt x="137683" y="63085"/>
                      <a:pt x="201465" y="46903"/>
                    </a:cubicBezTo>
                    <a:cubicBezTo>
                      <a:pt x="271243" y="29197"/>
                      <a:pt x="354826" y="44428"/>
                      <a:pt x="406327" y="96877"/>
                    </a:cubicBezTo>
                    <a:cubicBezTo>
                      <a:pt x="438218" y="129432"/>
                      <a:pt x="464873" y="167984"/>
                      <a:pt x="493051" y="203680"/>
                    </a:cubicBezTo>
                    <a:cubicBezTo>
                      <a:pt x="522657" y="241185"/>
                      <a:pt x="552739" y="278309"/>
                      <a:pt x="581679" y="316194"/>
                    </a:cubicBezTo>
                    <a:cubicBezTo>
                      <a:pt x="605097" y="346846"/>
                      <a:pt x="629562" y="382256"/>
                      <a:pt x="630324" y="422331"/>
                    </a:cubicBezTo>
                    <a:cubicBezTo>
                      <a:pt x="631085" y="459265"/>
                      <a:pt x="610142" y="492295"/>
                      <a:pt x="583011" y="515807"/>
                    </a:cubicBezTo>
                    <a:cubicBezTo>
                      <a:pt x="552263" y="542365"/>
                      <a:pt x="511995" y="555121"/>
                      <a:pt x="472869" y="563117"/>
                    </a:cubicBezTo>
                    <a:cubicBezTo>
                      <a:pt x="431268" y="571588"/>
                      <a:pt x="388144" y="576348"/>
                      <a:pt x="345687" y="576348"/>
                    </a:cubicBezTo>
                    <a:cubicBezTo>
                      <a:pt x="303229" y="576348"/>
                      <a:pt x="260201" y="570161"/>
                      <a:pt x="222027" y="550837"/>
                    </a:cubicBezTo>
                    <a:cubicBezTo>
                      <a:pt x="189184" y="534274"/>
                      <a:pt x="161101" y="509906"/>
                      <a:pt x="137874" y="481539"/>
                    </a:cubicBezTo>
                    <a:cubicBezTo>
                      <a:pt x="85516" y="417476"/>
                      <a:pt x="62288" y="335708"/>
                      <a:pt x="47913" y="255654"/>
                    </a:cubicBezTo>
                    <a:cubicBezTo>
                      <a:pt x="43915" y="233379"/>
                      <a:pt x="40583" y="211010"/>
                      <a:pt x="37346" y="188640"/>
                    </a:cubicBezTo>
                    <a:cubicBezTo>
                      <a:pt x="34490" y="168555"/>
                      <a:pt x="30587" y="148185"/>
                      <a:pt x="31254" y="127814"/>
                    </a:cubicBezTo>
                    <a:cubicBezTo>
                      <a:pt x="31920" y="107443"/>
                      <a:pt x="40488" y="91451"/>
                      <a:pt x="57242" y="79267"/>
                    </a:cubicBezTo>
                    <a:cubicBezTo>
                      <a:pt x="72378" y="68225"/>
                      <a:pt x="89514" y="59277"/>
                      <a:pt x="106649" y="51853"/>
                    </a:cubicBezTo>
                    <a:cubicBezTo>
                      <a:pt x="177094" y="21392"/>
                      <a:pt x="261153" y="17584"/>
                      <a:pt x="334359" y="40049"/>
                    </a:cubicBezTo>
                    <a:cubicBezTo>
                      <a:pt x="352922" y="45760"/>
                      <a:pt x="370819" y="53280"/>
                      <a:pt x="387954" y="62323"/>
                    </a:cubicBezTo>
                    <a:cubicBezTo>
                      <a:pt x="395951" y="66607"/>
                      <a:pt x="402710" y="54994"/>
                      <a:pt x="395094" y="50234"/>
                    </a:cubicBezTo>
                    <a:lnTo>
                      <a:pt x="395094" y="5023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0" name="Google Shape;1400;p19"/>
              <p:cNvSpPr/>
              <p:nvPr/>
            </p:nvSpPr>
            <p:spPr>
              <a:xfrm>
                <a:off x="4668609" y="5166700"/>
                <a:ext cx="148186" cy="150873"/>
              </a:xfrm>
              <a:custGeom>
                <a:avLst/>
                <a:gdLst/>
                <a:ahLst/>
                <a:cxnLst/>
                <a:rect l="l" t="t" r="r" b="b"/>
                <a:pathLst>
                  <a:path w="148186" h="150873" extrusionOk="0">
                    <a:moveTo>
                      <a:pt x="98736" y="30354"/>
                    </a:moveTo>
                    <a:cubicBezTo>
                      <a:pt x="107590" y="35589"/>
                      <a:pt x="112635" y="42157"/>
                      <a:pt x="117205" y="51391"/>
                    </a:cubicBezTo>
                    <a:cubicBezTo>
                      <a:pt x="118633" y="54342"/>
                      <a:pt x="120536" y="59672"/>
                      <a:pt x="121584" y="64717"/>
                    </a:cubicBezTo>
                    <a:cubicBezTo>
                      <a:pt x="121869" y="65955"/>
                      <a:pt x="122060" y="67192"/>
                      <a:pt x="122250" y="68335"/>
                    </a:cubicBezTo>
                    <a:cubicBezTo>
                      <a:pt x="121964" y="66335"/>
                      <a:pt x="122250" y="69286"/>
                      <a:pt x="122345" y="69953"/>
                    </a:cubicBezTo>
                    <a:cubicBezTo>
                      <a:pt x="122631" y="72808"/>
                      <a:pt x="122631" y="75759"/>
                      <a:pt x="122535" y="78615"/>
                    </a:cubicBezTo>
                    <a:cubicBezTo>
                      <a:pt x="122535" y="79852"/>
                      <a:pt x="122440" y="81090"/>
                      <a:pt x="122345" y="82327"/>
                    </a:cubicBezTo>
                    <a:cubicBezTo>
                      <a:pt x="122345" y="83089"/>
                      <a:pt x="121869" y="85944"/>
                      <a:pt x="122250" y="83755"/>
                    </a:cubicBezTo>
                    <a:cubicBezTo>
                      <a:pt x="121774" y="86611"/>
                      <a:pt x="121203" y="89371"/>
                      <a:pt x="120346" y="92132"/>
                    </a:cubicBezTo>
                    <a:cubicBezTo>
                      <a:pt x="119965" y="93274"/>
                      <a:pt x="119584" y="94512"/>
                      <a:pt x="119204" y="95654"/>
                    </a:cubicBezTo>
                    <a:cubicBezTo>
                      <a:pt x="118918" y="96415"/>
                      <a:pt x="117776" y="98986"/>
                      <a:pt x="118728" y="96891"/>
                    </a:cubicBezTo>
                    <a:cubicBezTo>
                      <a:pt x="117585" y="99461"/>
                      <a:pt x="116253" y="101936"/>
                      <a:pt x="114729" y="104316"/>
                    </a:cubicBezTo>
                    <a:cubicBezTo>
                      <a:pt x="114063" y="105363"/>
                      <a:pt x="113397" y="106315"/>
                      <a:pt x="112635" y="107267"/>
                    </a:cubicBezTo>
                    <a:cubicBezTo>
                      <a:pt x="114063" y="105363"/>
                      <a:pt x="112350" y="107553"/>
                      <a:pt x="111778" y="108219"/>
                    </a:cubicBezTo>
                    <a:cubicBezTo>
                      <a:pt x="109875" y="110313"/>
                      <a:pt x="107780" y="112312"/>
                      <a:pt x="105686" y="114216"/>
                    </a:cubicBezTo>
                    <a:cubicBezTo>
                      <a:pt x="103782" y="115929"/>
                      <a:pt x="106828" y="113645"/>
                      <a:pt x="104543" y="114977"/>
                    </a:cubicBezTo>
                    <a:cubicBezTo>
                      <a:pt x="103496" y="115644"/>
                      <a:pt x="102449" y="116310"/>
                      <a:pt x="101307" y="116976"/>
                    </a:cubicBezTo>
                    <a:cubicBezTo>
                      <a:pt x="100164" y="117643"/>
                      <a:pt x="99117" y="118119"/>
                      <a:pt x="97975" y="118690"/>
                    </a:cubicBezTo>
                    <a:cubicBezTo>
                      <a:pt x="97785" y="118785"/>
                      <a:pt x="95881" y="119642"/>
                      <a:pt x="97404" y="118975"/>
                    </a:cubicBezTo>
                    <a:cubicBezTo>
                      <a:pt x="98927" y="118309"/>
                      <a:pt x="96547" y="119261"/>
                      <a:pt x="96261" y="119356"/>
                    </a:cubicBezTo>
                    <a:cubicBezTo>
                      <a:pt x="93691" y="120213"/>
                      <a:pt x="91121" y="120974"/>
                      <a:pt x="88550" y="121450"/>
                    </a:cubicBezTo>
                    <a:cubicBezTo>
                      <a:pt x="87408" y="121641"/>
                      <a:pt x="84933" y="121926"/>
                      <a:pt x="87503" y="121641"/>
                    </a:cubicBezTo>
                    <a:cubicBezTo>
                      <a:pt x="86075" y="121736"/>
                      <a:pt x="84647" y="121926"/>
                      <a:pt x="83220" y="121926"/>
                    </a:cubicBezTo>
                    <a:cubicBezTo>
                      <a:pt x="80459" y="122021"/>
                      <a:pt x="77793" y="121831"/>
                      <a:pt x="75128" y="121641"/>
                    </a:cubicBezTo>
                    <a:cubicBezTo>
                      <a:pt x="72272" y="121450"/>
                      <a:pt x="76841" y="122117"/>
                      <a:pt x="74081" y="121546"/>
                    </a:cubicBezTo>
                    <a:cubicBezTo>
                      <a:pt x="72653" y="121260"/>
                      <a:pt x="71225" y="120974"/>
                      <a:pt x="69797" y="120689"/>
                    </a:cubicBezTo>
                    <a:cubicBezTo>
                      <a:pt x="67131" y="120022"/>
                      <a:pt x="64466" y="119261"/>
                      <a:pt x="61895" y="118404"/>
                    </a:cubicBezTo>
                    <a:cubicBezTo>
                      <a:pt x="60944" y="118024"/>
                      <a:pt x="58373" y="116976"/>
                      <a:pt x="60753" y="118024"/>
                    </a:cubicBezTo>
                    <a:cubicBezTo>
                      <a:pt x="59420" y="117452"/>
                      <a:pt x="58088" y="116786"/>
                      <a:pt x="56755" y="116120"/>
                    </a:cubicBezTo>
                    <a:cubicBezTo>
                      <a:pt x="54280" y="114882"/>
                      <a:pt x="51995" y="113454"/>
                      <a:pt x="49710" y="111931"/>
                    </a:cubicBezTo>
                    <a:cubicBezTo>
                      <a:pt x="48663" y="111265"/>
                      <a:pt x="47616" y="110504"/>
                      <a:pt x="46664" y="109742"/>
                    </a:cubicBezTo>
                    <a:cubicBezTo>
                      <a:pt x="48854" y="111455"/>
                      <a:pt x="45998" y="109171"/>
                      <a:pt x="45331" y="108505"/>
                    </a:cubicBezTo>
                    <a:cubicBezTo>
                      <a:pt x="43332" y="106696"/>
                      <a:pt x="41428" y="104792"/>
                      <a:pt x="39620" y="102698"/>
                    </a:cubicBezTo>
                    <a:cubicBezTo>
                      <a:pt x="38858" y="101841"/>
                      <a:pt x="37430" y="99747"/>
                      <a:pt x="38858" y="101841"/>
                    </a:cubicBezTo>
                    <a:cubicBezTo>
                      <a:pt x="38001" y="100699"/>
                      <a:pt x="37240" y="99461"/>
                      <a:pt x="36478" y="98224"/>
                    </a:cubicBezTo>
                    <a:cubicBezTo>
                      <a:pt x="35812" y="97177"/>
                      <a:pt x="35241" y="96130"/>
                      <a:pt x="34669" y="94988"/>
                    </a:cubicBezTo>
                    <a:cubicBezTo>
                      <a:pt x="34289" y="94226"/>
                      <a:pt x="32575" y="90418"/>
                      <a:pt x="33813" y="93560"/>
                    </a:cubicBezTo>
                    <a:cubicBezTo>
                      <a:pt x="32765" y="91085"/>
                      <a:pt x="32004" y="88515"/>
                      <a:pt x="31433" y="85849"/>
                    </a:cubicBezTo>
                    <a:cubicBezTo>
                      <a:pt x="31338" y="85278"/>
                      <a:pt x="30671" y="81756"/>
                      <a:pt x="30957" y="83470"/>
                    </a:cubicBezTo>
                    <a:cubicBezTo>
                      <a:pt x="31242" y="85183"/>
                      <a:pt x="30862" y="81280"/>
                      <a:pt x="30766" y="80709"/>
                    </a:cubicBezTo>
                    <a:cubicBezTo>
                      <a:pt x="30766" y="79091"/>
                      <a:pt x="30766" y="77473"/>
                      <a:pt x="30766" y="75854"/>
                    </a:cubicBezTo>
                    <a:cubicBezTo>
                      <a:pt x="30766" y="75188"/>
                      <a:pt x="30862" y="74522"/>
                      <a:pt x="30957" y="73760"/>
                    </a:cubicBezTo>
                    <a:cubicBezTo>
                      <a:pt x="31147" y="71380"/>
                      <a:pt x="30481" y="76045"/>
                      <a:pt x="30957" y="73760"/>
                    </a:cubicBezTo>
                    <a:cubicBezTo>
                      <a:pt x="31528" y="71095"/>
                      <a:pt x="32099" y="68430"/>
                      <a:pt x="32956" y="65764"/>
                    </a:cubicBezTo>
                    <a:cubicBezTo>
                      <a:pt x="33241" y="64908"/>
                      <a:pt x="34860" y="61100"/>
                      <a:pt x="33622" y="63670"/>
                    </a:cubicBezTo>
                    <a:cubicBezTo>
                      <a:pt x="34289" y="62242"/>
                      <a:pt x="35050" y="60719"/>
                      <a:pt x="35812" y="59387"/>
                    </a:cubicBezTo>
                    <a:cubicBezTo>
                      <a:pt x="36573" y="58054"/>
                      <a:pt x="37430" y="56626"/>
                      <a:pt x="38287" y="55198"/>
                    </a:cubicBezTo>
                    <a:cubicBezTo>
                      <a:pt x="38668" y="54627"/>
                      <a:pt x="39048" y="54056"/>
                      <a:pt x="39429" y="53485"/>
                    </a:cubicBezTo>
                    <a:cubicBezTo>
                      <a:pt x="39620" y="53294"/>
                      <a:pt x="41238" y="51010"/>
                      <a:pt x="40286" y="52247"/>
                    </a:cubicBezTo>
                    <a:cubicBezTo>
                      <a:pt x="39334" y="53485"/>
                      <a:pt x="40762" y="51771"/>
                      <a:pt x="40857" y="51676"/>
                    </a:cubicBezTo>
                    <a:cubicBezTo>
                      <a:pt x="41619" y="50820"/>
                      <a:pt x="42380" y="49868"/>
                      <a:pt x="43142" y="49106"/>
                    </a:cubicBezTo>
                    <a:cubicBezTo>
                      <a:pt x="44284" y="47868"/>
                      <a:pt x="45427" y="46726"/>
                      <a:pt x="46664" y="45584"/>
                    </a:cubicBezTo>
                    <a:cubicBezTo>
                      <a:pt x="47902" y="44442"/>
                      <a:pt x="49139" y="43395"/>
                      <a:pt x="50377" y="42348"/>
                    </a:cubicBezTo>
                    <a:cubicBezTo>
                      <a:pt x="51710" y="41205"/>
                      <a:pt x="50186" y="42443"/>
                      <a:pt x="49996" y="42633"/>
                    </a:cubicBezTo>
                    <a:cubicBezTo>
                      <a:pt x="50758" y="42062"/>
                      <a:pt x="51519" y="41491"/>
                      <a:pt x="52281" y="41015"/>
                    </a:cubicBezTo>
                    <a:cubicBezTo>
                      <a:pt x="55232" y="39016"/>
                      <a:pt x="58278" y="37398"/>
                      <a:pt x="61419" y="35780"/>
                    </a:cubicBezTo>
                    <a:cubicBezTo>
                      <a:pt x="63038" y="34923"/>
                      <a:pt x="61134" y="35780"/>
                      <a:pt x="60848" y="35970"/>
                    </a:cubicBezTo>
                    <a:cubicBezTo>
                      <a:pt x="61705" y="35589"/>
                      <a:pt x="62562" y="35304"/>
                      <a:pt x="63419" y="35018"/>
                    </a:cubicBezTo>
                    <a:cubicBezTo>
                      <a:pt x="64942" y="34447"/>
                      <a:pt x="66465" y="33971"/>
                      <a:pt x="68083" y="33590"/>
                    </a:cubicBezTo>
                    <a:cubicBezTo>
                      <a:pt x="69797" y="33114"/>
                      <a:pt x="71701" y="32924"/>
                      <a:pt x="73509" y="32353"/>
                    </a:cubicBezTo>
                    <a:cubicBezTo>
                      <a:pt x="75318" y="31782"/>
                      <a:pt x="73033" y="32353"/>
                      <a:pt x="72653" y="32353"/>
                    </a:cubicBezTo>
                    <a:cubicBezTo>
                      <a:pt x="73605" y="32258"/>
                      <a:pt x="74461" y="32162"/>
                      <a:pt x="75413" y="32067"/>
                    </a:cubicBezTo>
                    <a:cubicBezTo>
                      <a:pt x="78650" y="31877"/>
                      <a:pt x="81791" y="32067"/>
                      <a:pt x="85028" y="32258"/>
                    </a:cubicBezTo>
                    <a:cubicBezTo>
                      <a:pt x="81411" y="31972"/>
                      <a:pt x="86551" y="32638"/>
                      <a:pt x="87503" y="32924"/>
                    </a:cubicBezTo>
                    <a:cubicBezTo>
                      <a:pt x="89312" y="33400"/>
                      <a:pt x="91121" y="33971"/>
                      <a:pt x="92834" y="34542"/>
                    </a:cubicBezTo>
                    <a:cubicBezTo>
                      <a:pt x="100831" y="37398"/>
                      <a:pt x="111017" y="31306"/>
                      <a:pt x="112826" y="23214"/>
                    </a:cubicBezTo>
                    <a:cubicBezTo>
                      <a:pt x="114825" y="14267"/>
                      <a:pt x="110160" y="5985"/>
                      <a:pt x="101497" y="3225"/>
                    </a:cubicBezTo>
                    <a:cubicBezTo>
                      <a:pt x="69131" y="-7246"/>
                      <a:pt x="34384" y="8936"/>
                      <a:pt x="14773" y="35113"/>
                    </a:cubicBezTo>
                    <a:cubicBezTo>
                      <a:pt x="5349" y="47678"/>
                      <a:pt x="-363" y="63575"/>
                      <a:pt x="18" y="79377"/>
                    </a:cubicBezTo>
                    <a:cubicBezTo>
                      <a:pt x="399" y="95178"/>
                      <a:pt x="6682" y="109837"/>
                      <a:pt x="16677" y="122021"/>
                    </a:cubicBezTo>
                    <a:cubicBezTo>
                      <a:pt x="34955" y="144201"/>
                      <a:pt x="66370" y="154671"/>
                      <a:pt x="94357" y="149626"/>
                    </a:cubicBezTo>
                    <a:cubicBezTo>
                      <a:pt x="124535" y="144105"/>
                      <a:pt x="144240" y="118499"/>
                      <a:pt x="147667" y="88991"/>
                    </a:cubicBezTo>
                    <a:cubicBezTo>
                      <a:pt x="151094" y="59482"/>
                      <a:pt x="137481" y="25499"/>
                      <a:pt x="108542" y="13124"/>
                    </a:cubicBezTo>
                    <a:cubicBezTo>
                      <a:pt x="103592" y="11030"/>
                      <a:pt x="97880" y="11697"/>
                      <a:pt x="94929" y="16646"/>
                    </a:cubicBezTo>
                    <a:cubicBezTo>
                      <a:pt x="92168" y="21311"/>
                      <a:pt x="93881" y="27498"/>
                      <a:pt x="98451" y="30259"/>
                    </a:cubicBezTo>
                    <a:lnTo>
                      <a:pt x="98451" y="30259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1" name="Google Shape;1401;p19"/>
              <p:cNvSpPr/>
              <p:nvPr/>
            </p:nvSpPr>
            <p:spPr>
              <a:xfrm>
                <a:off x="4824671" y="5353734"/>
                <a:ext cx="161262" cy="164696"/>
              </a:xfrm>
              <a:custGeom>
                <a:avLst/>
                <a:gdLst/>
                <a:ahLst/>
                <a:cxnLst/>
                <a:rect l="l" t="t" r="r" b="b"/>
                <a:pathLst>
                  <a:path w="161262" h="164696" extrusionOk="0">
                    <a:moveTo>
                      <a:pt x="113551" y="34080"/>
                    </a:moveTo>
                    <a:cubicBezTo>
                      <a:pt x="132495" y="46740"/>
                      <a:pt x="137160" y="69015"/>
                      <a:pt x="134304" y="89671"/>
                    </a:cubicBezTo>
                    <a:cubicBezTo>
                      <a:pt x="134685" y="87005"/>
                      <a:pt x="133923" y="91479"/>
                      <a:pt x="133923" y="91575"/>
                    </a:cubicBezTo>
                    <a:cubicBezTo>
                      <a:pt x="133638" y="92907"/>
                      <a:pt x="133352" y="94240"/>
                      <a:pt x="132971" y="95573"/>
                    </a:cubicBezTo>
                    <a:cubicBezTo>
                      <a:pt x="132305" y="98238"/>
                      <a:pt x="131448" y="100903"/>
                      <a:pt x="130496" y="103473"/>
                    </a:cubicBezTo>
                    <a:cubicBezTo>
                      <a:pt x="128973" y="107662"/>
                      <a:pt x="131734" y="101189"/>
                      <a:pt x="129830" y="105091"/>
                    </a:cubicBezTo>
                    <a:cubicBezTo>
                      <a:pt x="129259" y="106329"/>
                      <a:pt x="128593" y="107567"/>
                      <a:pt x="128021" y="108709"/>
                    </a:cubicBezTo>
                    <a:cubicBezTo>
                      <a:pt x="127450" y="109851"/>
                      <a:pt x="126688" y="111088"/>
                      <a:pt x="125927" y="112231"/>
                    </a:cubicBezTo>
                    <a:cubicBezTo>
                      <a:pt x="125641" y="112707"/>
                      <a:pt x="122500" y="117085"/>
                      <a:pt x="124309" y="114706"/>
                    </a:cubicBezTo>
                    <a:cubicBezTo>
                      <a:pt x="122595" y="116800"/>
                      <a:pt x="120786" y="118799"/>
                      <a:pt x="118787" y="120703"/>
                    </a:cubicBezTo>
                    <a:cubicBezTo>
                      <a:pt x="117835" y="121655"/>
                      <a:pt x="116788" y="122511"/>
                      <a:pt x="115741" y="123368"/>
                    </a:cubicBezTo>
                    <a:cubicBezTo>
                      <a:pt x="118311" y="121274"/>
                      <a:pt x="114694" y="124034"/>
                      <a:pt x="114408" y="124225"/>
                    </a:cubicBezTo>
                    <a:cubicBezTo>
                      <a:pt x="112028" y="125748"/>
                      <a:pt x="109553" y="127176"/>
                      <a:pt x="106983" y="128318"/>
                    </a:cubicBezTo>
                    <a:cubicBezTo>
                      <a:pt x="110124" y="126890"/>
                      <a:pt x="105936" y="128603"/>
                      <a:pt x="105555" y="128794"/>
                    </a:cubicBezTo>
                    <a:cubicBezTo>
                      <a:pt x="103746" y="129365"/>
                      <a:pt x="102033" y="129936"/>
                      <a:pt x="100129" y="130317"/>
                    </a:cubicBezTo>
                    <a:cubicBezTo>
                      <a:pt x="98796" y="130603"/>
                      <a:pt x="97368" y="130888"/>
                      <a:pt x="96035" y="131078"/>
                    </a:cubicBezTo>
                    <a:cubicBezTo>
                      <a:pt x="100034" y="130412"/>
                      <a:pt x="95559" y="131078"/>
                      <a:pt x="94893" y="131078"/>
                    </a:cubicBezTo>
                    <a:cubicBezTo>
                      <a:pt x="92132" y="131269"/>
                      <a:pt x="89276" y="131269"/>
                      <a:pt x="86516" y="131078"/>
                    </a:cubicBezTo>
                    <a:cubicBezTo>
                      <a:pt x="85088" y="131078"/>
                      <a:pt x="83660" y="130793"/>
                      <a:pt x="82327" y="130698"/>
                    </a:cubicBezTo>
                    <a:cubicBezTo>
                      <a:pt x="86611" y="131078"/>
                      <a:pt x="82042" y="130698"/>
                      <a:pt x="81280" y="130507"/>
                    </a:cubicBezTo>
                    <a:cubicBezTo>
                      <a:pt x="78043" y="129936"/>
                      <a:pt x="74807" y="129079"/>
                      <a:pt x="71665" y="128032"/>
                    </a:cubicBezTo>
                    <a:cubicBezTo>
                      <a:pt x="70523" y="127651"/>
                      <a:pt x="69380" y="127271"/>
                      <a:pt x="68333" y="126795"/>
                    </a:cubicBezTo>
                    <a:cubicBezTo>
                      <a:pt x="65668" y="125843"/>
                      <a:pt x="72046" y="128603"/>
                      <a:pt x="67857" y="126604"/>
                    </a:cubicBezTo>
                    <a:cubicBezTo>
                      <a:pt x="65287" y="125367"/>
                      <a:pt x="62717" y="124129"/>
                      <a:pt x="60241" y="122606"/>
                    </a:cubicBezTo>
                    <a:cubicBezTo>
                      <a:pt x="57766" y="121084"/>
                      <a:pt x="55387" y="119561"/>
                      <a:pt x="53102" y="117847"/>
                    </a:cubicBezTo>
                    <a:cubicBezTo>
                      <a:pt x="56529" y="120417"/>
                      <a:pt x="52816" y="117466"/>
                      <a:pt x="52340" y="116990"/>
                    </a:cubicBezTo>
                    <a:cubicBezTo>
                      <a:pt x="50912" y="115753"/>
                      <a:pt x="49580" y="114420"/>
                      <a:pt x="48247" y="113087"/>
                    </a:cubicBezTo>
                    <a:cubicBezTo>
                      <a:pt x="47295" y="112040"/>
                      <a:pt x="46343" y="110993"/>
                      <a:pt x="45391" y="109946"/>
                    </a:cubicBezTo>
                    <a:cubicBezTo>
                      <a:pt x="42249" y="106615"/>
                      <a:pt x="47295" y="112992"/>
                      <a:pt x="44724" y="109185"/>
                    </a:cubicBezTo>
                    <a:cubicBezTo>
                      <a:pt x="43201" y="106900"/>
                      <a:pt x="41583" y="104520"/>
                      <a:pt x="40250" y="102046"/>
                    </a:cubicBezTo>
                    <a:cubicBezTo>
                      <a:pt x="39584" y="100808"/>
                      <a:pt x="39013" y="99571"/>
                      <a:pt x="38442" y="98238"/>
                    </a:cubicBezTo>
                    <a:cubicBezTo>
                      <a:pt x="36347" y="94145"/>
                      <a:pt x="39489" y="101855"/>
                      <a:pt x="38156" y="97476"/>
                    </a:cubicBezTo>
                    <a:cubicBezTo>
                      <a:pt x="37204" y="94335"/>
                      <a:pt x="36347" y="91194"/>
                      <a:pt x="35586" y="87957"/>
                    </a:cubicBezTo>
                    <a:cubicBezTo>
                      <a:pt x="36538" y="92622"/>
                      <a:pt x="35586" y="87767"/>
                      <a:pt x="35586" y="86815"/>
                    </a:cubicBezTo>
                    <a:cubicBezTo>
                      <a:pt x="35490" y="85292"/>
                      <a:pt x="35490" y="83769"/>
                      <a:pt x="35586" y="82246"/>
                    </a:cubicBezTo>
                    <a:cubicBezTo>
                      <a:pt x="35681" y="80723"/>
                      <a:pt x="35776" y="79200"/>
                      <a:pt x="35871" y="77677"/>
                    </a:cubicBezTo>
                    <a:cubicBezTo>
                      <a:pt x="35490" y="82056"/>
                      <a:pt x="35966" y="77201"/>
                      <a:pt x="36157" y="76440"/>
                    </a:cubicBezTo>
                    <a:cubicBezTo>
                      <a:pt x="36823" y="73489"/>
                      <a:pt x="37775" y="70633"/>
                      <a:pt x="38727" y="67777"/>
                    </a:cubicBezTo>
                    <a:cubicBezTo>
                      <a:pt x="40250" y="63208"/>
                      <a:pt x="37014" y="70728"/>
                      <a:pt x="39298" y="66444"/>
                    </a:cubicBezTo>
                    <a:cubicBezTo>
                      <a:pt x="40250" y="64636"/>
                      <a:pt x="41107" y="62827"/>
                      <a:pt x="42154" y="61114"/>
                    </a:cubicBezTo>
                    <a:cubicBezTo>
                      <a:pt x="42916" y="59781"/>
                      <a:pt x="43773" y="58544"/>
                      <a:pt x="44629" y="57211"/>
                    </a:cubicBezTo>
                    <a:cubicBezTo>
                      <a:pt x="45200" y="56354"/>
                      <a:pt x="45772" y="55498"/>
                      <a:pt x="46343" y="54736"/>
                    </a:cubicBezTo>
                    <a:cubicBezTo>
                      <a:pt x="45200" y="56259"/>
                      <a:pt x="45200" y="56164"/>
                      <a:pt x="46438" y="54641"/>
                    </a:cubicBezTo>
                    <a:cubicBezTo>
                      <a:pt x="48818" y="51880"/>
                      <a:pt x="51198" y="49215"/>
                      <a:pt x="53863" y="46835"/>
                    </a:cubicBezTo>
                    <a:cubicBezTo>
                      <a:pt x="55006" y="45788"/>
                      <a:pt x="56148" y="44836"/>
                      <a:pt x="57386" y="43789"/>
                    </a:cubicBezTo>
                    <a:cubicBezTo>
                      <a:pt x="54815" y="45883"/>
                      <a:pt x="59670" y="42266"/>
                      <a:pt x="60241" y="41886"/>
                    </a:cubicBezTo>
                    <a:cubicBezTo>
                      <a:pt x="63288" y="39982"/>
                      <a:pt x="66524" y="38268"/>
                      <a:pt x="69761" y="36936"/>
                    </a:cubicBezTo>
                    <a:cubicBezTo>
                      <a:pt x="66429" y="38364"/>
                      <a:pt x="71094" y="36555"/>
                      <a:pt x="71475" y="36460"/>
                    </a:cubicBezTo>
                    <a:cubicBezTo>
                      <a:pt x="73379" y="35793"/>
                      <a:pt x="75378" y="35222"/>
                      <a:pt x="77282" y="34746"/>
                    </a:cubicBezTo>
                    <a:cubicBezTo>
                      <a:pt x="78805" y="34366"/>
                      <a:pt x="80233" y="34080"/>
                      <a:pt x="81756" y="33794"/>
                    </a:cubicBezTo>
                    <a:cubicBezTo>
                      <a:pt x="83755" y="33509"/>
                      <a:pt x="83755" y="33509"/>
                      <a:pt x="81756" y="33794"/>
                    </a:cubicBezTo>
                    <a:cubicBezTo>
                      <a:pt x="82803" y="33699"/>
                      <a:pt x="83755" y="33604"/>
                      <a:pt x="84802" y="33604"/>
                    </a:cubicBezTo>
                    <a:cubicBezTo>
                      <a:pt x="86325" y="33604"/>
                      <a:pt x="87848" y="33604"/>
                      <a:pt x="89372" y="33604"/>
                    </a:cubicBezTo>
                    <a:cubicBezTo>
                      <a:pt x="90133" y="33604"/>
                      <a:pt x="96321" y="34366"/>
                      <a:pt x="92418" y="33699"/>
                    </a:cubicBezTo>
                    <a:cubicBezTo>
                      <a:pt x="95940" y="34270"/>
                      <a:pt x="99367" y="35222"/>
                      <a:pt x="102794" y="36460"/>
                    </a:cubicBezTo>
                    <a:cubicBezTo>
                      <a:pt x="111362" y="39506"/>
                      <a:pt x="121262" y="33033"/>
                      <a:pt x="123547" y="24656"/>
                    </a:cubicBezTo>
                    <a:cubicBezTo>
                      <a:pt x="126117" y="15328"/>
                      <a:pt x="120406" y="6951"/>
                      <a:pt x="111743" y="3905"/>
                    </a:cubicBezTo>
                    <a:cubicBezTo>
                      <a:pt x="79376" y="-7423"/>
                      <a:pt x="41488" y="7046"/>
                      <a:pt x="19878" y="32462"/>
                    </a:cubicBezTo>
                    <a:cubicBezTo>
                      <a:pt x="-1731" y="57877"/>
                      <a:pt x="-8300" y="98048"/>
                      <a:pt x="13215" y="126985"/>
                    </a:cubicBezTo>
                    <a:cubicBezTo>
                      <a:pt x="33015" y="153734"/>
                      <a:pt x="66334" y="168773"/>
                      <a:pt x="99558" y="163728"/>
                    </a:cubicBezTo>
                    <a:cubicBezTo>
                      <a:pt x="130592" y="158969"/>
                      <a:pt x="154581" y="133363"/>
                      <a:pt x="159912" y="102807"/>
                    </a:cubicBezTo>
                    <a:cubicBezTo>
                      <a:pt x="165624" y="70443"/>
                      <a:pt x="153153" y="34080"/>
                      <a:pt x="123642" y="17232"/>
                    </a:cubicBezTo>
                    <a:cubicBezTo>
                      <a:pt x="112695" y="10949"/>
                      <a:pt x="103556" y="27131"/>
                      <a:pt x="113837" y="33985"/>
                    </a:cubicBezTo>
                    <a:lnTo>
                      <a:pt x="113837" y="33985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2" name="Google Shape;1402;p19"/>
              <p:cNvSpPr/>
              <p:nvPr/>
            </p:nvSpPr>
            <p:spPr>
              <a:xfrm>
                <a:off x="4664265" y="5367063"/>
                <a:ext cx="119776" cy="120366"/>
              </a:xfrm>
              <a:custGeom>
                <a:avLst/>
                <a:gdLst/>
                <a:ahLst/>
                <a:cxnLst/>
                <a:rect l="l" t="t" r="r" b="b"/>
                <a:pathLst>
                  <a:path w="119776" h="120366" extrusionOk="0">
                    <a:moveTo>
                      <a:pt x="59195" y="0"/>
                    </a:moveTo>
                    <a:cubicBezTo>
                      <a:pt x="32730" y="952"/>
                      <a:pt x="11501" y="20656"/>
                      <a:pt x="3219" y="44930"/>
                    </a:cubicBezTo>
                    <a:cubicBezTo>
                      <a:pt x="-5063" y="69203"/>
                      <a:pt x="2743" y="97950"/>
                      <a:pt x="25400" y="111657"/>
                    </a:cubicBezTo>
                    <a:cubicBezTo>
                      <a:pt x="45677" y="124032"/>
                      <a:pt x="74045" y="122890"/>
                      <a:pt x="93941" y="110325"/>
                    </a:cubicBezTo>
                    <a:cubicBezTo>
                      <a:pt x="104984" y="103471"/>
                      <a:pt x="113171" y="93381"/>
                      <a:pt x="117359" y="81006"/>
                    </a:cubicBezTo>
                    <a:cubicBezTo>
                      <a:pt x="121929" y="67490"/>
                      <a:pt x="119644" y="52925"/>
                      <a:pt x="113647" y="40360"/>
                    </a:cubicBezTo>
                    <a:cubicBezTo>
                      <a:pt x="107649" y="27795"/>
                      <a:pt x="96131" y="15992"/>
                      <a:pt x="83279" y="9805"/>
                    </a:cubicBezTo>
                    <a:cubicBezTo>
                      <a:pt x="67667" y="2284"/>
                      <a:pt x="51388" y="1618"/>
                      <a:pt x="35491" y="8567"/>
                    </a:cubicBezTo>
                    <a:cubicBezTo>
                      <a:pt x="28827" y="11423"/>
                      <a:pt x="26828" y="21703"/>
                      <a:pt x="30540" y="27510"/>
                    </a:cubicBezTo>
                    <a:cubicBezTo>
                      <a:pt x="35015" y="34459"/>
                      <a:pt x="42345" y="35506"/>
                      <a:pt x="49484" y="32460"/>
                    </a:cubicBezTo>
                    <a:cubicBezTo>
                      <a:pt x="46914" y="33507"/>
                      <a:pt x="49484" y="32460"/>
                      <a:pt x="50627" y="32269"/>
                    </a:cubicBezTo>
                    <a:cubicBezTo>
                      <a:pt x="51769" y="32079"/>
                      <a:pt x="53007" y="31698"/>
                      <a:pt x="54149" y="31413"/>
                    </a:cubicBezTo>
                    <a:cubicBezTo>
                      <a:pt x="56719" y="30841"/>
                      <a:pt x="51864" y="31413"/>
                      <a:pt x="54530" y="31413"/>
                    </a:cubicBezTo>
                    <a:cubicBezTo>
                      <a:pt x="55863" y="31413"/>
                      <a:pt x="57195" y="31318"/>
                      <a:pt x="58623" y="31413"/>
                    </a:cubicBezTo>
                    <a:cubicBezTo>
                      <a:pt x="59290" y="31413"/>
                      <a:pt x="62812" y="31793"/>
                      <a:pt x="60813" y="31508"/>
                    </a:cubicBezTo>
                    <a:cubicBezTo>
                      <a:pt x="58814" y="31222"/>
                      <a:pt x="62336" y="31793"/>
                      <a:pt x="63002" y="31984"/>
                    </a:cubicBezTo>
                    <a:cubicBezTo>
                      <a:pt x="65382" y="32555"/>
                      <a:pt x="67572" y="33316"/>
                      <a:pt x="69856" y="34078"/>
                    </a:cubicBezTo>
                    <a:cubicBezTo>
                      <a:pt x="66620" y="32936"/>
                      <a:pt x="69952" y="34173"/>
                      <a:pt x="70808" y="34649"/>
                    </a:cubicBezTo>
                    <a:cubicBezTo>
                      <a:pt x="71856" y="35220"/>
                      <a:pt x="72998" y="35791"/>
                      <a:pt x="74045" y="36458"/>
                    </a:cubicBezTo>
                    <a:cubicBezTo>
                      <a:pt x="75092" y="37124"/>
                      <a:pt x="76139" y="37790"/>
                      <a:pt x="77091" y="38457"/>
                    </a:cubicBezTo>
                    <a:cubicBezTo>
                      <a:pt x="77567" y="38742"/>
                      <a:pt x="77948" y="39028"/>
                      <a:pt x="78329" y="39408"/>
                    </a:cubicBezTo>
                    <a:cubicBezTo>
                      <a:pt x="76901" y="38361"/>
                      <a:pt x="77282" y="38552"/>
                      <a:pt x="78329" y="39504"/>
                    </a:cubicBezTo>
                    <a:cubicBezTo>
                      <a:pt x="80042" y="41027"/>
                      <a:pt x="81756" y="42550"/>
                      <a:pt x="83279" y="44263"/>
                    </a:cubicBezTo>
                    <a:cubicBezTo>
                      <a:pt x="84136" y="45215"/>
                      <a:pt x="84898" y="46167"/>
                      <a:pt x="85659" y="47024"/>
                    </a:cubicBezTo>
                    <a:cubicBezTo>
                      <a:pt x="86706" y="48166"/>
                      <a:pt x="85183" y="46453"/>
                      <a:pt x="85088" y="46357"/>
                    </a:cubicBezTo>
                    <a:cubicBezTo>
                      <a:pt x="85564" y="47119"/>
                      <a:pt x="86135" y="47785"/>
                      <a:pt x="86611" y="48547"/>
                    </a:cubicBezTo>
                    <a:cubicBezTo>
                      <a:pt x="87849" y="50450"/>
                      <a:pt x="88896" y="52449"/>
                      <a:pt x="89943" y="54449"/>
                    </a:cubicBezTo>
                    <a:cubicBezTo>
                      <a:pt x="91085" y="56638"/>
                      <a:pt x="89943" y="54449"/>
                      <a:pt x="89848" y="53972"/>
                    </a:cubicBezTo>
                    <a:cubicBezTo>
                      <a:pt x="90038" y="54449"/>
                      <a:pt x="90228" y="54924"/>
                      <a:pt x="90419" y="55401"/>
                    </a:cubicBezTo>
                    <a:cubicBezTo>
                      <a:pt x="90895" y="56733"/>
                      <a:pt x="91276" y="57971"/>
                      <a:pt x="91656" y="59303"/>
                    </a:cubicBezTo>
                    <a:cubicBezTo>
                      <a:pt x="91942" y="60446"/>
                      <a:pt x="92228" y="61588"/>
                      <a:pt x="92418" y="62825"/>
                    </a:cubicBezTo>
                    <a:cubicBezTo>
                      <a:pt x="92989" y="65395"/>
                      <a:pt x="92418" y="60541"/>
                      <a:pt x="92418" y="63206"/>
                    </a:cubicBezTo>
                    <a:cubicBezTo>
                      <a:pt x="92418" y="64443"/>
                      <a:pt x="92513" y="65586"/>
                      <a:pt x="92418" y="66823"/>
                    </a:cubicBezTo>
                    <a:cubicBezTo>
                      <a:pt x="92418" y="67490"/>
                      <a:pt x="92418" y="68156"/>
                      <a:pt x="92323" y="68917"/>
                    </a:cubicBezTo>
                    <a:cubicBezTo>
                      <a:pt x="92323" y="69393"/>
                      <a:pt x="91847" y="71487"/>
                      <a:pt x="92323" y="69679"/>
                    </a:cubicBezTo>
                    <a:cubicBezTo>
                      <a:pt x="92799" y="67870"/>
                      <a:pt x="91942" y="71297"/>
                      <a:pt x="91752" y="71963"/>
                    </a:cubicBezTo>
                    <a:cubicBezTo>
                      <a:pt x="91466" y="73106"/>
                      <a:pt x="90895" y="74248"/>
                      <a:pt x="90704" y="75295"/>
                    </a:cubicBezTo>
                    <a:cubicBezTo>
                      <a:pt x="90419" y="76723"/>
                      <a:pt x="91180" y="74248"/>
                      <a:pt x="91180" y="74153"/>
                    </a:cubicBezTo>
                    <a:cubicBezTo>
                      <a:pt x="90990" y="74533"/>
                      <a:pt x="90800" y="75010"/>
                      <a:pt x="90609" y="75390"/>
                    </a:cubicBezTo>
                    <a:cubicBezTo>
                      <a:pt x="90038" y="76437"/>
                      <a:pt x="89467" y="77580"/>
                      <a:pt x="88800" y="78627"/>
                    </a:cubicBezTo>
                    <a:cubicBezTo>
                      <a:pt x="88229" y="79578"/>
                      <a:pt x="87658" y="80340"/>
                      <a:pt x="86992" y="81292"/>
                    </a:cubicBezTo>
                    <a:cubicBezTo>
                      <a:pt x="88420" y="79103"/>
                      <a:pt x="87563" y="80626"/>
                      <a:pt x="86516" y="81673"/>
                    </a:cubicBezTo>
                    <a:cubicBezTo>
                      <a:pt x="84993" y="83386"/>
                      <a:pt x="83279" y="84814"/>
                      <a:pt x="81566" y="86337"/>
                    </a:cubicBezTo>
                    <a:cubicBezTo>
                      <a:pt x="83089" y="84909"/>
                      <a:pt x="82708" y="85480"/>
                      <a:pt x="81375" y="86337"/>
                    </a:cubicBezTo>
                    <a:cubicBezTo>
                      <a:pt x="80518" y="86908"/>
                      <a:pt x="79567" y="87479"/>
                      <a:pt x="78710" y="88051"/>
                    </a:cubicBezTo>
                    <a:cubicBezTo>
                      <a:pt x="77853" y="88622"/>
                      <a:pt x="76901" y="89097"/>
                      <a:pt x="75854" y="89574"/>
                    </a:cubicBezTo>
                    <a:cubicBezTo>
                      <a:pt x="74997" y="90049"/>
                      <a:pt x="71475" y="91287"/>
                      <a:pt x="74902" y="90145"/>
                    </a:cubicBezTo>
                    <a:cubicBezTo>
                      <a:pt x="72998" y="90811"/>
                      <a:pt x="71094" y="91573"/>
                      <a:pt x="69190" y="92048"/>
                    </a:cubicBezTo>
                    <a:cubicBezTo>
                      <a:pt x="67857" y="92429"/>
                      <a:pt x="63669" y="94048"/>
                      <a:pt x="62336" y="93476"/>
                    </a:cubicBezTo>
                    <a:cubicBezTo>
                      <a:pt x="62336" y="93476"/>
                      <a:pt x="65192" y="93191"/>
                      <a:pt x="63573" y="93286"/>
                    </a:cubicBezTo>
                    <a:cubicBezTo>
                      <a:pt x="62907" y="93286"/>
                      <a:pt x="62336" y="93381"/>
                      <a:pt x="61670" y="93476"/>
                    </a:cubicBezTo>
                    <a:cubicBezTo>
                      <a:pt x="60718" y="93476"/>
                      <a:pt x="59766" y="93571"/>
                      <a:pt x="58909" y="93667"/>
                    </a:cubicBezTo>
                    <a:cubicBezTo>
                      <a:pt x="56529" y="93667"/>
                      <a:pt x="54244" y="93667"/>
                      <a:pt x="51960" y="93476"/>
                    </a:cubicBezTo>
                    <a:cubicBezTo>
                      <a:pt x="49675" y="93286"/>
                      <a:pt x="54720" y="94048"/>
                      <a:pt x="51388" y="93476"/>
                    </a:cubicBezTo>
                    <a:cubicBezTo>
                      <a:pt x="50341" y="93286"/>
                      <a:pt x="49294" y="93096"/>
                      <a:pt x="48247" y="92810"/>
                    </a:cubicBezTo>
                    <a:cubicBezTo>
                      <a:pt x="46153" y="92334"/>
                      <a:pt x="44154" y="91573"/>
                      <a:pt x="42154" y="90906"/>
                    </a:cubicBezTo>
                    <a:cubicBezTo>
                      <a:pt x="39965" y="90145"/>
                      <a:pt x="44249" y="92048"/>
                      <a:pt x="41583" y="90621"/>
                    </a:cubicBezTo>
                    <a:cubicBezTo>
                      <a:pt x="40631" y="90145"/>
                      <a:pt x="39679" y="89669"/>
                      <a:pt x="38822" y="89097"/>
                    </a:cubicBezTo>
                    <a:cubicBezTo>
                      <a:pt x="38061" y="88622"/>
                      <a:pt x="37299" y="88146"/>
                      <a:pt x="36538" y="87670"/>
                    </a:cubicBezTo>
                    <a:cubicBezTo>
                      <a:pt x="36062" y="87384"/>
                      <a:pt x="35586" y="86908"/>
                      <a:pt x="35015" y="86623"/>
                    </a:cubicBezTo>
                    <a:cubicBezTo>
                      <a:pt x="35681" y="87003"/>
                      <a:pt x="36728" y="88051"/>
                      <a:pt x="35491" y="87003"/>
                    </a:cubicBezTo>
                    <a:cubicBezTo>
                      <a:pt x="33872" y="85575"/>
                      <a:pt x="32444" y="84052"/>
                      <a:pt x="30921" y="82529"/>
                    </a:cubicBezTo>
                    <a:cubicBezTo>
                      <a:pt x="29398" y="81006"/>
                      <a:pt x="32064" y="84433"/>
                      <a:pt x="30350" y="81768"/>
                    </a:cubicBezTo>
                    <a:cubicBezTo>
                      <a:pt x="29684" y="80816"/>
                      <a:pt x="29017" y="79769"/>
                      <a:pt x="28446" y="78817"/>
                    </a:cubicBezTo>
                    <a:cubicBezTo>
                      <a:pt x="27875" y="77865"/>
                      <a:pt x="27399" y="76723"/>
                      <a:pt x="26828" y="75676"/>
                    </a:cubicBezTo>
                    <a:cubicBezTo>
                      <a:pt x="25971" y="74153"/>
                      <a:pt x="27399" y="77675"/>
                      <a:pt x="27018" y="75961"/>
                    </a:cubicBezTo>
                    <a:cubicBezTo>
                      <a:pt x="26923" y="75485"/>
                      <a:pt x="26637" y="75010"/>
                      <a:pt x="26542" y="74533"/>
                    </a:cubicBezTo>
                    <a:cubicBezTo>
                      <a:pt x="26161" y="73487"/>
                      <a:pt x="25876" y="72344"/>
                      <a:pt x="25590" y="71202"/>
                    </a:cubicBezTo>
                    <a:cubicBezTo>
                      <a:pt x="25495" y="70726"/>
                      <a:pt x="25400" y="70250"/>
                      <a:pt x="25305" y="69774"/>
                    </a:cubicBezTo>
                    <a:cubicBezTo>
                      <a:pt x="25305" y="69393"/>
                      <a:pt x="24733" y="66633"/>
                      <a:pt x="25019" y="68536"/>
                    </a:cubicBezTo>
                    <a:cubicBezTo>
                      <a:pt x="25305" y="70250"/>
                      <a:pt x="24924" y="67299"/>
                      <a:pt x="24924" y="66823"/>
                    </a:cubicBezTo>
                    <a:cubicBezTo>
                      <a:pt x="24924" y="65681"/>
                      <a:pt x="24829" y="64539"/>
                      <a:pt x="24829" y="63396"/>
                    </a:cubicBezTo>
                    <a:cubicBezTo>
                      <a:pt x="24829" y="62254"/>
                      <a:pt x="24829" y="61112"/>
                      <a:pt x="25019" y="59969"/>
                    </a:cubicBezTo>
                    <a:cubicBezTo>
                      <a:pt x="25019" y="59494"/>
                      <a:pt x="25114" y="59017"/>
                      <a:pt x="25114" y="58446"/>
                    </a:cubicBezTo>
                    <a:cubicBezTo>
                      <a:pt x="25019" y="60160"/>
                      <a:pt x="24924" y="59684"/>
                      <a:pt x="25114" y="58256"/>
                    </a:cubicBezTo>
                    <a:cubicBezTo>
                      <a:pt x="25590" y="55591"/>
                      <a:pt x="26257" y="53021"/>
                      <a:pt x="27018" y="50450"/>
                    </a:cubicBezTo>
                    <a:cubicBezTo>
                      <a:pt x="27399" y="49308"/>
                      <a:pt x="27780" y="48261"/>
                      <a:pt x="28160" y="47119"/>
                    </a:cubicBezTo>
                    <a:cubicBezTo>
                      <a:pt x="27304" y="49498"/>
                      <a:pt x="28636" y="46072"/>
                      <a:pt x="29017" y="45405"/>
                    </a:cubicBezTo>
                    <a:cubicBezTo>
                      <a:pt x="30255" y="43026"/>
                      <a:pt x="31588" y="40646"/>
                      <a:pt x="33111" y="38457"/>
                    </a:cubicBezTo>
                    <a:cubicBezTo>
                      <a:pt x="33587" y="37790"/>
                      <a:pt x="35681" y="35125"/>
                      <a:pt x="34253" y="36838"/>
                    </a:cubicBezTo>
                    <a:cubicBezTo>
                      <a:pt x="35110" y="35791"/>
                      <a:pt x="35967" y="34839"/>
                      <a:pt x="36918" y="33792"/>
                    </a:cubicBezTo>
                    <a:cubicBezTo>
                      <a:pt x="37871" y="32745"/>
                      <a:pt x="38822" y="31889"/>
                      <a:pt x="39774" y="31032"/>
                    </a:cubicBezTo>
                    <a:cubicBezTo>
                      <a:pt x="40250" y="30556"/>
                      <a:pt x="43106" y="28271"/>
                      <a:pt x="41298" y="29699"/>
                    </a:cubicBezTo>
                    <a:cubicBezTo>
                      <a:pt x="43392" y="28081"/>
                      <a:pt x="45677" y="26653"/>
                      <a:pt x="47961" y="25511"/>
                    </a:cubicBezTo>
                    <a:cubicBezTo>
                      <a:pt x="48532" y="25225"/>
                      <a:pt x="51103" y="24083"/>
                      <a:pt x="50151" y="24464"/>
                    </a:cubicBezTo>
                    <a:cubicBezTo>
                      <a:pt x="48818" y="24940"/>
                      <a:pt x="50817" y="24273"/>
                      <a:pt x="51103" y="24178"/>
                    </a:cubicBezTo>
                    <a:cubicBezTo>
                      <a:pt x="51769" y="23988"/>
                      <a:pt x="52340" y="23797"/>
                      <a:pt x="53007" y="23607"/>
                    </a:cubicBezTo>
                    <a:cubicBezTo>
                      <a:pt x="54244" y="23226"/>
                      <a:pt x="55577" y="22941"/>
                      <a:pt x="56910" y="22655"/>
                    </a:cubicBezTo>
                    <a:cubicBezTo>
                      <a:pt x="57386" y="22560"/>
                      <a:pt x="57862" y="22465"/>
                      <a:pt x="58338" y="22370"/>
                    </a:cubicBezTo>
                    <a:cubicBezTo>
                      <a:pt x="55863" y="22750"/>
                      <a:pt x="59099" y="22370"/>
                      <a:pt x="59385" y="22370"/>
                    </a:cubicBezTo>
                    <a:cubicBezTo>
                      <a:pt x="65382" y="21989"/>
                      <a:pt x="70428" y="17610"/>
                      <a:pt x="70428" y="11328"/>
                    </a:cubicBezTo>
                    <a:cubicBezTo>
                      <a:pt x="70428" y="5521"/>
                      <a:pt x="65382" y="95"/>
                      <a:pt x="59385" y="286"/>
                    </a:cubicBezTo>
                    <a:lnTo>
                      <a:pt x="59385" y="286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3" name="Google Shape;1403;p19"/>
              <p:cNvSpPr/>
              <p:nvPr/>
            </p:nvSpPr>
            <p:spPr>
              <a:xfrm>
                <a:off x="4878061" y="5207889"/>
                <a:ext cx="111700" cy="114212"/>
              </a:xfrm>
              <a:custGeom>
                <a:avLst/>
                <a:gdLst/>
                <a:ahLst/>
                <a:cxnLst/>
                <a:rect l="l" t="t" r="r" b="b"/>
                <a:pathLst>
                  <a:path w="111700" h="114212" extrusionOk="0">
                    <a:moveTo>
                      <a:pt x="86817" y="13724"/>
                    </a:moveTo>
                    <a:cubicBezTo>
                      <a:pt x="71014" y="-2172"/>
                      <a:pt x="44645" y="-4076"/>
                      <a:pt x="25605" y="7061"/>
                    </a:cubicBezTo>
                    <a:cubicBezTo>
                      <a:pt x="4091" y="19721"/>
                      <a:pt x="-4191" y="46660"/>
                      <a:pt x="1997" y="70172"/>
                    </a:cubicBezTo>
                    <a:cubicBezTo>
                      <a:pt x="8185" y="93684"/>
                      <a:pt x="28557" y="110437"/>
                      <a:pt x="52546" y="113674"/>
                    </a:cubicBezTo>
                    <a:cubicBezTo>
                      <a:pt x="64446" y="115292"/>
                      <a:pt x="76631" y="113293"/>
                      <a:pt x="87198" y="107296"/>
                    </a:cubicBezTo>
                    <a:cubicBezTo>
                      <a:pt x="97764" y="101299"/>
                      <a:pt x="104523" y="92351"/>
                      <a:pt x="108617" y="81499"/>
                    </a:cubicBezTo>
                    <a:cubicBezTo>
                      <a:pt x="116708" y="60082"/>
                      <a:pt x="108617" y="31620"/>
                      <a:pt x="87388" y="21149"/>
                    </a:cubicBezTo>
                    <a:cubicBezTo>
                      <a:pt x="81391" y="18198"/>
                      <a:pt x="73204" y="19341"/>
                      <a:pt x="69872" y="25718"/>
                    </a:cubicBezTo>
                    <a:cubicBezTo>
                      <a:pt x="66730" y="31620"/>
                      <a:pt x="68158" y="39902"/>
                      <a:pt x="74441" y="43233"/>
                    </a:cubicBezTo>
                    <a:cubicBezTo>
                      <a:pt x="75203" y="43614"/>
                      <a:pt x="75869" y="43995"/>
                      <a:pt x="76536" y="44470"/>
                    </a:cubicBezTo>
                    <a:cubicBezTo>
                      <a:pt x="77011" y="44756"/>
                      <a:pt x="77392" y="45042"/>
                      <a:pt x="77868" y="45327"/>
                    </a:cubicBezTo>
                    <a:cubicBezTo>
                      <a:pt x="78535" y="45803"/>
                      <a:pt x="79011" y="45613"/>
                      <a:pt x="77868" y="45327"/>
                    </a:cubicBezTo>
                    <a:cubicBezTo>
                      <a:pt x="76726" y="45042"/>
                      <a:pt x="77202" y="44661"/>
                      <a:pt x="77868" y="45327"/>
                    </a:cubicBezTo>
                    <a:cubicBezTo>
                      <a:pt x="78154" y="45613"/>
                      <a:pt x="78439" y="45899"/>
                      <a:pt x="78725" y="46184"/>
                    </a:cubicBezTo>
                    <a:cubicBezTo>
                      <a:pt x="79391" y="46850"/>
                      <a:pt x="79963" y="47517"/>
                      <a:pt x="80629" y="48183"/>
                    </a:cubicBezTo>
                    <a:cubicBezTo>
                      <a:pt x="82152" y="49801"/>
                      <a:pt x="79106" y="45803"/>
                      <a:pt x="80724" y="48373"/>
                    </a:cubicBezTo>
                    <a:cubicBezTo>
                      <a:pt x="81105" y="49040"/>
                      <a:pt x="81581" y="49706"/>
                      <a:pt x="81962" y="50373"/>
                    </a:cubicBezTo>
                    <a:cubicBezTo>
                      <a:pt x="82343" y="51039"/>
                      <a:pt x="82723" y="51800"/>
                      <a:pt x="83104" y="52467"/>
                    </a:cubicBezTo>
                    <a:cubicBezTo>
                      <a:pt x="84437" y="55037"/>
                      <a:pt x="82533" y="50658"/>
                      <a:pt x="83104" y="52657"/>
                    </a:cubicBezTo>
                    <a:cubicBezTo>
                      <a:pt x="83675" y="54370"/>
                      <a:pt x="84151" y="55989"/>
                      <a:pt x="84532" y="57702"/>
                    </a:cubicBezTo>
                    <a:cubicBezTo>
                      <a:pt x="84627" y="58273"/>
                      <a:pt x="84913" y="60938"/>
                      <a:pt x="84818" y="58749"/>
                    </a:cubicBezTo>
                    <a:cubicBezTo>
                      <a:pt x="84722" y="56560"/>
                      <a:pt x="84818" y="59891"/>
                      <a:pt x="84913" y="60653"/>
                    </a:cubicBezTo>
                    <a:cubicBezTo>
                      <a:pt x="84913" y="62271"/>
                      <a:pt x="84913" y="63889"/>
                      <a:pt x="84913" y="65603"/>
                    </a:cubicBezTo>
                    <a:cubicBezTo>
                      <a:pt x="84913" y="65983"/>
                      <a:pt x="84913" y="66459"/>
                      <a:pt x="84818" y="66840"/>
                    </a:cubicBezTo>
                    <a:cubicBezTo>
                      <a:pt x="84627" y="69125"/>
                      <a:pt x="84818" y="65888"/>
                      <a:pt x="85008" y="65698"/>
                    </a:cubicBezTo>
                    <a:cubicBezTo>
                      <a:pt x="84627" y="66364"/>
                      <a:pt x="84627" y="67792"/>
                      <a:pt x="84437" y="68553"/>
                    </a:cubicBezTo>
                    <a:cubicBezTo>
                      <a:pt x="84056" y="70267"/>
                      <a:pt x="83485" y="71980"/>
                      <a:pt x="82914" y="73599"/>
                    </a:cubicBezTo>
                    <a:cubicBezTo>
                      <a:pt x="82152" y="75883"/>
                      <a:pt x="84151" y="71219"/>
                      <a:pt x="82914" y="73313"/>
                    </a:cubicBezTo>
                    <a:cubicBezTo>
                      <a:pt x="82438" y="74170"/>
                      <a:pt x="82057" y="75027"/>
                      <a:pt x="81581" y="75788"/>
                    </a:cubicBezTo>
                    <a:cubicBezTo>
                      <a:pt x="81200" y="76454"/>
                      <a:pt x="80724" y="77121"/>
                      <a:pt x="80248" y="77882"/>
                    </a:cubicBezTo>
                    <a:cubicBezTo>
                      <a:pt x="78439" y="80547"/>
                      <a:pt x="81771" y="76359"/>
                      <a:pt x="80153" y="77977"/>
                    </a:cubicBezTo>
                    <a:cubicBezTo>
                      <a:pt x="79582" y="78549"/>
                      <a:pt x="79011" y="79215"/>
                      <a:pt x="78439" y="79786"/>
                    </a:cubicBezTo>
                    <a:cubicBezTo>
                      <a:pt x="78059" y="80167"/>
                      <a:pt x="75869" y="82451"/>
                      <a:pt x="77202" y="81024"/>
                    </a:cubicBezTo>
                    <a:cubicBezTo>
                      <a:pt x="78439" y="79691"/>
                      <a:pt x="76250" y="81690"/>
                      <a:pt x="75584" y="82071"/>
                    </a:cubicBezTo>
                    <a:cubicBezTo>
                      <a:pt x="74822" y="82546"/>
                      <a:pt x="74060" y="83023"/>
                      <a:pt x="73204" y="83403"/>
                    </a:cubicBezTo>
                    <a:cubicBezTo>
                      <a:pt x="72918" y="83498"/>
                      <a:pt x="70919" y="84736"/>
                      <a:pt x="70729" y="84641"/>
                    </a:cubicBezTo>
                    <a:cubicBezTo>
                      <a:pt x="70538" y="84546"/>
                      <a:pt x="73489" y="83689"/>
                      <a:pt x="71966" y="84069"/>
                    </a:cubicBezTo>
                    <a:cubicBezTo>
                      <a:pt x="71204" y="84260"/>
                      <a:pt x="70538" y="84546"/>
                      <a:pt x="69777" y="84831"/>
                    </a:cubicBezTo>
                    <a:cubicBezTo>
                      <a:pt x="68063" y="85402"/>
                      <a:pt x="66254" y="85688"/>
                      <a:pt x="64446" y="86069"/>
                    </a:cubicBezTo>
                    <a:cubicBezTo>
                      <a:pt x="61875" y="86544"/>
                      <a:pt x="67206" y="85878"/>
                      <a:pt x="64446" y="86069"/>
                    </a:cubicBezTo>
                    <a:cubicBezTo>
                      <a:pt x="63208" y="86069"/>
                      <a:pt x="61971" y="86259"/>
                      <a:pt x="60733" y="86259"/>
                    </a:cubicBezTo>
                    <a:cubicBezTo>
                      <a:pt x="58829" y="86259"/>
                      <a:pt x="57020" y="86259"/>
                      <a:pt x="55212" y="86069"/>
                    </a:cubicBezTo>
                    <a:cubicBezTo>
                      <a:pt x="52641" y="85878"/>
                      <a:pt x="57972" y="86544"/>
                      <a:pt x="54736" y="86069"/>
                    </a:cubicBezTo>
                    <a:cubicBezTo>
                      <a:pt x="53688" y="85878"/>
                      <a:pt x="52546" y="85688"/>
                      <a:pt x="51499" y="85402"/>
                    </a:cubicBezTo>
                    <a:cubicBezTo>
                      <a:pt x="49500" y="84926"/>
                      <a:pt x="47596" y="84260"/>
                      <a:pt x="45692" y="83594"/>
                    </a:cubicBezTo>
                    <a:cubicBezTo>
                      <a:pt x="44264" y="83118"/>
                      <a:pt x="46834" y="84069"/>
                      <a:pt x="46834" y="84069"/>
                    </a:cubicBezTo>
                    <a:cubicBezTo>
                      <a:pt x="46549" y="83784"/>
                      <a:pt x="45977" y="83689"/>
                      <a:pt x="45597" y="83498"/>
                    </a:cubicBezTo>
                    <a:cubicBezTo>
                      <a:pt x="44645" y="83023"/>
                      <a:pt x="43598" y="82546"/>
                      <a:pt x="42741" y="81975"/>
                    </a:cubicBezTo>
                    <a:cubicBezTo>
                      <a:pt x="41884" y="81404"/>
                      <a:pt x="40837" y="80833"/>
                      <a:pt x="39980" y="80262"/>
                    </a:cubicBezTo>
                    <a:cubicBezTo>
                      <a:pt x="39504" y="79976"/>
                      <a:pt x="37219" y="78168"/>
                      <a:pt x="38743" y="79405"/>
                    </a:cubicBezTo>
                    <a:cubicBezTo>
                      <a:pt x="40266" y="80643"/>
                      <a:pt x="37981" y="78739"/>
                      <a:pt x="37600" y="78358"/>
                    </a:cubicBezTo>
                    <a:cubicBezTo>
                      <a:pt x="36839" y="77597"/>
                      <a:pt x="35982" y="76835"/>
                      <a:pt x="35220" y="76074"/>
                    </a:cubicBezTo>
                    <a:cubicBezTo>
                      <a:pt x="34935" y="75788"/>
                      <a:pt x="32460" y="73027"/>
                      <a:pt x="33792" y="74550"/>
                    </a:cubicBezTo>
                    <a:cubicBezTo>
                      <a:pt x="35030" y="75883"/>
                      <a:pt x="33126" y="73599"/>
                      <a:pt x="32840" y="73123"/>
                    </a:cubicBezTo>
                    <a:cubicBezTo>
                      <a:pt x="31508" y="71219"/>
                      <a:pt x="30556" y="69125"/>
                      <a:pt x="29413" y="67126"/>
                    </a:cubicBezTo>
                    <a:cubicBezTo>
                      <a:pt x="28652" y="65793"/>
                      <a:pt x="29794" y="67982"/>
                      <a:pt x="29794" y="68173"/>
                    </a:cubicBezTo>
                    <a:cubicBezTo>
                      <a:pt x="29794" y="67887"/>
                      <a:pt x="29413" y="67126"/>
                      <a:pt x="29223" y="66745"/>
                    </a:cubicBezTo>
                    <a:cubicBezTo>
                      <a:pt x="28842" y="65793"/>
                      <a:pt x="28557" y="64841"/>
                      <a:pt x="28271" y="63889"/>
                    </a:cubicBezTo>
                    <a:cubicBezTo>
                      <a:pt x="27605" y="61700"/>
                      <a:pt x="27129" y="59415"/>
                      <a:pt x="26653" y="57131"/>
                    </a:cubicBezTo>
                    <a:cubicBezTo>
                      <a:pt x="26272" y="55608"/>
                      <a:pt x="26748" y="58178"/>
                      <a:pt x="26748" y="58273"/>
                    </a:cubicBezTo>
                    <a:cubicBezTo>
                      <a:pt x="26748" y="57892"/>
                      <a:pt x="26653" y="57226"/>
                      <a:pt x="26558" y="56845"/>
                    </a:cubicBezTo>
                    <a:cubicBezTo>
                      <a:pt x="26558" y="55893"/>
                      <a:pt x="26367" y="54846"/>
                      <a:pt x="26367" y="53894"/>
                    </a:cubicBezTo>
                    <a:cubicBezTo>
                      <a:pt x="26367" y="51610"/>
                      <a:pt x="26367" y="49325"/>
                      <a:pt x="26653" y="47041"/>
                    </a:cubicBezTo>
                    <a:cubicBezTo>
                      <a:pt x="26748" y="45518"/>
                      <a:pt x="26653" y="48088"/>
                      <a:pt x="26558" y="48088"/>
                    </a:cubicBezTo>
                    <a:cubicBezTo>
                      <a:pt x="26653" y="48088"/>
                      <a:pt x="26748" y="46850"/>
                      <a:pt x="26843" y="46660"/>
                    </a:cubicBezTo>
                    <a:cubicBezTo>
                      <a:pt x="27033" y="45518"/>
                      <a:pt x="27319" y="44470"/>
                      <a:pt x="27605" y="43328"/>
                    </a:cubicBezTo>
                    <a:cubicBezTo>
                      <a:pt x="27890" y="42376"/>
                      <a:pt x="28176" y="41520"/>
                      <a:pt x="28461" y="40568"/>
                    </a:cubicBezTo>
                    <a:cubicBezTo>
                      <a:pt x="28461" y="40282"/>
                      <a:pt x="29033" y="38664"/>
                      <a:pt x="28461" y="40282"/>
                    </a:cubicBezTo>
                    <a:cubicBezTo>
                      <a:pt x="27890" y="41900"/>
                      <a:pt x="28652" y="39902"/>
                      <a:pt x="28747" y="39616"/>
                    </a:cubicBezTo>
                    <a:cubicBezTo>
                      <a:pt x="29699" y="37712"/>
                      <a:pt x="30746" y="35903"/>
                      <a:pt x="31888" y="34095"/>
                    </a:cubicBezTo>
                    <a:cubicBezTo>
                      <a:pt x="33221" y="32001"/>
                      <a:pt x="30651" y="35332"/>
                      <a:pt x="32174" y="33714"/>
                    </a:cubicBezTo>
                    <a:cubicBezTo>
                      <a:pt x="33031" y="32857"/>
                      <a:pt x="33792" y="31906"/>
                      <a:pt x="34649" y="31144"/>
                    </a:cubicBezTo>
                    <a:cubicBezTo>
                      <a:pt x="35030" y="30763"/>
                      <a:pt x="37410" y="28669"/>
                      <a:pt x="36077" y="29811"/>
                    </a:cubicBezTo>
                    <a:cubicBezTo>
                      <a:pt x="34744" y="30954"/>
                      <a:pt x="37219" y="29050"/>
                      <a:pt x="37695" y="28669"/>
                    </a:cubicBezTo>
                    <a:cubicBezTo>
                      <a:pt x="39599" y="27432"/>
                      <a:pt x="41694" y="26575"/>
                      <a:pt x="43598" y="25528"/>
                    </a:cubicBezTo>
                    <a:cubicBezTo>
                      <a:pt x="44835" y="24861"/>
                      <a:pt x="42836" y="25813"/>
                      <a:pt x="42741" y="25909"/>
                    </a:cubicBezTo>
                    <a:cubicBezTo>
                      <a:pt x="43312" y="25718"/>
                      <a:pt x="43883" y="25433"/>
                      <a:pt x="44454" y="25242"/>
                    </a:cubicBezTo>
                    <a:cubicBezTo>
                      <a:pt x="45597" y="24861"/>
                      <a:pt x="46739" y="24481"/>
                      <a:pt x="47881" y="24195"/>
                    </a:cubicBezTo>
                    <a:cubicBezTo>
                      <a:pt x="48929" y="23910"/>
                      <a:pt x="49881" y="23719"/>
                      <a:pt x="50928" y="23529"/>
                    </a:cubicBezTo>
                    <a:cubicBezTo>
                      <a:pt x="51404" y="23529"/>
                      <a:pt x="51784" y="23338"/>
                      <a:pt x="52260" y="23338"/>
                    </a:cubicBezTo>
                    <a:cubicBezTo>
                      <a:pt x="51404" y="23529"/>
                      <a:pt x="50357" y="23529"/>
                      <a:pt x="51784" y="23434"/>
                    </a:cubicBezTo>
                    <a:cubicBezTo>
                      <a:pt x="54069" y="23338"/>
                      <a:pt x="56259" y="23243"/>
                      <a:pt x="58543" y="23434"/>
                    </a:cubicBezTo>
                    <a:cubicBezTo>
                      <a:pt x="59019" y="23434"/>
                      <a:pt x="59400" y="23529"/>
                      <a:pt x="59876" y="23529"/>
                    </a:cubicBezTo>
                    <a:cubicBezTo>
                      <a:pt x="59019" y="23529"/>
                      <a:pt x="58163" y="23243"/>
                      <a:pt x="59495" y="23529"/>
                    </a:cubicBezTo>
                    <a:cubicBezTo>
                      <a:pt x="60638" y="23719"/>
                      <a:pt x="61780" y="24005"/>
                      <a:pt x="62922" y="24290"/>
                    </a:cubicBezTo>
                    <a:cubicBezTo>
                      <a:pt x="63874" y="24576"/>
                      <a:pt x="64922" y="25052"/>
                      <a:pt x="65873" y="25242"/>
                    </a:cubicBezTo>
                    <a:cubicBezTo>
                      <a:pt x="67016" y="25528"/>
                      <a:pt x="65493" y="25052"/>
                      <a:pt x="65302" y="24957"/>
                    </a:cubicBezTo>
                    <a:cubicBezTo>
                      <a:pt x="65873" y="25242"/>
                      <a:pt x="66349" y="25433"/>
                      <a:pt x="66921" y="25718"/>
                    </a:cubicBezTo>
                    <a:cubicBezTo>
                      <a:pt x="67968" y="26290"/>
                      <a:pt x="69015" y="26861"/>
                      <a:pt x="69967" y="27432"/>
                    </a:cubicBezTo>
                    <a:cubicBezTo>
                      <a:pt x="70348" y="27717"/>
                      <a:pt x="70729" y="27908"/>
                      <a:pt x="71109" y="28193"/>
                    </a:cubicBezTo>
                    <a:cubicBezTo>
                      <a:pt x="72442" y="29145"/>
                      <a:pt x="69301" y="26670"/>
                      <a:pt x="71490" y="28479"/>
                    </a:cubicBezTo>
                    <a:cubicBezTo>
                      <a:pt x="75774" y="32096"/>
                      <a:pt x="81962" y="32667"/>
                      <a:pt x="86150" y="28479"/>
                    </a:cubicBezTo>
                    <a:cubicBezTo>
                      <a:pt x="90149" y="24481"/>
                      <a:pt x="90149" y="17817"/>
                      <a:pt x="86150" y="13819"/>
                    </a:cubicBezTo>
                    <a:lnTo>
                      <a:pt x="86150" y="13819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4" name="Google Shape;1404;p19"/>
              <p:cNvSpPr/>
              <p:nvPr/>
            </p:nvSpPr>
            <p:spPr>
              <a:xfrm>
                <a:off x="5008183" y="5425129"/>
                <a:ext cx="137115" cy="128178"/>
              </a:xfrm>
              <a:custGeom>
                <a:avLst/>
                <a:gdLst/>
                <a:ahLst/>
                <a:cxnLst/>
                <a:rect l="l" t="t" r="r" b="b"/>
                <a:pathLst>
                  <a:path w="137115" h="128178" extrusionOk="0">
                    <a:moveTo>
                      <a:pt x="136044" y="65871"/>
                    </a:moveTo>
                    <a:cubicBezTo>
                      <a:pt x="123478" y="40646"/>
                      <a:pt x="107771" y="11137"/>
                      <a:pt x="78927" y="2285"/>
                    </a:cubicBezTo>
                    <a:cubicBezTo>
                      <a:pt x="50082" y="-6568"/>
                      <a:pt x="17620" y="11328"/>
                      <a:pt x="5435" y="38362"/>
                    </a:cubicBezTo>
                    <a:cubicBezTo>
                      <a:pt x="-7416" y="67013"/>
                      <a:pt x="3436" y="97570"/>
                      <a:pt x="28377" y="115370"/>
                    </a:cubicBezTo>
                    <a:cubicBezTo>
                      <a:pt x="53319" y="133170"/>
                      <a:pt x="84734" y="132218"/>
                      <a:pt x="107771" y="113752"/>
                    </a:cubicBezTo>
                    <a:cubicBezTo>
                      <a:pt x="133093" y="93381"/>
                      <a:pt x="140519" y="56828"/>
                      <a:pt x="127667" y="27700"/>
                    </a:cubicBezTo>
                    <a:cubicBezTo>
                      <a:pt x="124811" y="21227"/>
                      <a:pt x="115292" y="19704"/>
                      <a:pt x="109675" y="22941"/>
                    </a:cubicBezTo>
                    <a:cubicBezTo>
                      <a:pt x="102916" y="26843"/>
                      <a:pt x="102155" y="34363"/>
                      <a:pt x="104915" y="40932"/>
                    </a:cubicBezTo>
                    <a:cubicBezTo>
                      <a:pt x="107676" y="47500"/>
                      <a:pt x="108342" y="58066"/>
                      <a:pt x="106819" y="65395"/>
                    </a:cubicBezTo>
                    <a:cubicBezTo>
                      <a:pt x="104820" y="74724"/>
                      <a:pt x="100822" y="82815"/>
                      <a:pt x="94634" y="89193"/>
                    </a:cubicBezTo>
                    <a:cubicBezTo>
                      <a:pt x="88446" y="95570"/>
                      <a:pt x="81307" y="99664"/>
                      <a:pt x="73024" y="100806"/>
                    </a:cubicBezTo>
                    <a:cubicBezTo>
                      <a:pt x="65314" y="101853"/>
                      <a:pt x="55984" y="99949"/>
                      <a:pt x="48940" y="96237"/>
                    </a:cubicBezTo>
                    <a:cubicBezTo>
                      <a:pt x="40467" y="91763"/>
                      <a:pt x="34280" y="86147"/>
                      <a:pt x="29996" y="77865"/>
                    </a:cubicBezTo>
                    <a:cubicBezTo>
                      <a:pt x="28568" y="75200"/>
                      <a:pt x="28853" y="75961"/>
                      <a:pt x="27997" y="73010"/>
                    </a:cubicBezTo>
                    <a:cubicBezTo>
                      <a:pt x="27711" y="72058"/>
                      <a:pt x="27425" y="71107"/>
                      <a:pt x="27235" y="70155"/>
                    </a:cubicBezTo>
                    <a:cubicBezTo>
                      <a:pt x="27235" y="70250"/>
                      <a:pt x="26473" y="65586"/>
                      <a:pt x="26759" y="67965"/>
                    </a:cubicBezTo>
                    <a:cubicBezTo>
                      <a:pt x="26093" y="62064"/>
                      <a:pt x="26473" y="58732"/>
                      <a:pt x="28377" y="53021"/>
                    </a:cubicBezTo>
                    <a:cubicBezTo>
                      <a:pt x="33613" y="37219"/>
                      <a:pt x="52462" y="23131"/>
                      <a:pt x="69217" y="25511"/>
                    </a:cubicBezTo>
                    <a:cubicBezTo>
                      <a:pt x="94539" y="29128"/>
                      <a:pt x="109770" y="54258"/>
                      <a:pt x="121479" y="74343"/>
                    </a:cubicBezTo>
                    <a:cubicBezTo>
                      <a:pt x="127001" y="83862"/>
                      <a:pt x="140899" y="75485"/>
                      <a:pt x="136140" y="65776"/>
                    </a:cubicBezTo>
                    <a:lnTo>
                      <a:pt x="136140" y="65776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5" name="Google Shape;1405;p19"/>
              <p:cNvSpPr/>
              <p:nvPr/>
            </p:nvSpPr>
            <p:spPr>
              <a:xfrm>
                <a:off x="4537913" y="5080555"/>
                <a:ext cx="567516" cy="401112"/>
              </a:xfrm>
              <a:custGeom>
                <a:avLst/>
                <a:gdLst/>
                <a:ahLst/>
                <a:cxnLst/>
                <a:rect l="l" t="t" r="r" b="b"/>
                <a:pathLst>
                  <a:path w="567516" h="401112" extrusionOk="0">
                    <a:moveTo>
                      <a:pt x="566237" y="345716"/>
                    </a:moveTo>
                    <a:cubicBezTo>
                      <a:pt x="551291" y="317825"/>
                      <a:pt x="518829" y="304118"/>
                      <a:pt x="488271" y="312209"/>
                    </a:cubicBezTo>
                    <a:cubicBezTo>
                      <a:pt x="455904" y="320681"/>
                      <a:pt x="434580" y="353045"/>
                      <a:pt x="436008" y="385886"/>
                    </a:cubicBezTo>
                    <a:cubicBezTo>
                      <a:pt x="436579" y="399879"/>
                      <a:pt x="452382" y="405780"/>
                      <a:pt x="462568" y="396928"/>
                    </a:cubicBezTo>
                    <a:cubicBezTo>
                      <a:pt x="487129" y="375510"/>
                      <a:pt x="514640" y="351522"/>
                      <a:pt x="522161" y="318301"/>
                    </a:cubicBezTo>
                    <a:cubicBezTo>
                      <a:pt x="528729" y="289268"/>
                      <a:pt x="521970" y="257379"/>
                      <a:pt x="496648" y="239769"/>
                    </a:cubicBezTo>
                    <a:cubicBezTo>
                      <a:pt x="490365" y="235391"/>
                      <a:pt x="481798" y="237770"/>
                      <a:pt x="476467" y="242339"/>
                    </a:cubicBezTo>
                    <a:cubicBezTo>
                      <a:pt x="455809" y="260425"/>
                      <a:pt x="444671" y="287745"/>
                      <a:pt x="446956" y="315159"/>
                    </a:cubicBezTo>
                    <a:cubicBezTo>
                      <a:pt x="448479" y="333817"/>
                      <a:pt x="473801" y="338100"/>
                      <a:pt x="479894" y="319633"/>
                    </a:cubicBezTo>
                    <a:cubicBezTo>
                      <a:pt x="492936" y="280415"/>
                      <a:pt x="482845" y="237770"/>
                      <a:pt x="455904" y="207024"/>
                    </a:cubicBezTo>
                    <a:cubicBezTo>
                      <a:pt x="451811" y="202360"/>
                      <a:pt x="445052" y="201408"/>
                      <a:pt x="439245" y="202645"/>
                    </a:cubicBezTo>
                    <a:cubicBezTo>
                      <a:pt x="404403" y="210165"/>
                      <a:pt x="382413" y="248717"/>
                      <a:pt x="393075" y="282605"/>
                    </a:cubicBezTo>
                    <a:cubicBezTo>
                      <a:pt x="399834" y="304022"/>
                      <a:pt x="431915" y="295265"/>
                      <a:pt x="426774" y="273276"/>
                    </a:cubicBezTo>
                    <a:cubicBezTo>
                      <a:pt x="417540" y="233487"/>
                      <a:pt x="367752" y="231868"/>
                      <a:pt x="335576" y="239388"/>
                    </a:cubicBezTo>
                    <a:lnTo>
                      <a:pt x="353663" y="270516"/>
                    </a:lnTo>
                    <a:cubicBezTo>
                      <a:pt x="374797" y="247670"/>
                      <a:pt x="354234" y="212830"/>
                      <a:pt x="325295" y="211498"/>
                    </a:cubicBezTo>
                    <a:cubicBezTo>
                      <a:pt x="292833" y="209975"/>
                      <a:pt x="279410" y="245385"/>
                      <a:pt x="277411" y="271944"/>
                    </a:cubicBezTo>
                    <a:cubicBezTo>
                      <a:pt x="276745" y="281177"/>
                      <a:pt x="285122" y="289363"/>
                      <a:pt x="293690" y="290410"/>
                    </a:cubicBezTo>
                    <a:cubicBezTo>
                      <a:pt x="303590" y="291553"/>
                      <a:pt x="310730" y="285936"/>
                      <a:pt x="314252" y="276989"/>
                    </a:cubicBezTo>
                    <a:cubicBezTo>
                      <a:pt x="322915" y="255190"/>
                      <a:pt x="327484" y="231297"/>
                      <a:pt x="326628" y="207690"/>
                    </a:cubicBezTo>
                    <a:cubicBezTo>
                      <a:pt x="326247" y="196363"/>
                      <a:pt x="325104" y="184083"/>
                      <a:pt x="316822" y="175421"/>
                    </a:cubicBezTo>
                    <a:cubicBezTo>
                      <a:pt x="309016" y="167235"/>
                      <a:pt x="297212" y="164474"/>
                      <a:pt x="286455" y="167235"/>
                    </a:cubicBezTo>
                    <a:cubicBezTo>
                      <a:pt x="265416" y="172565"/>
                      <a:pt x="251423" y="192936"/>
                      <a:pt x="240665" y="210356"/>
                    </a:cubicBezTo>
                    <a:cubicBezTo>
                      <a:pt x="228671" y="229870"/>
                      <a:pt x="220389" y="251668"/>
                      <a:pt x="215724" y="274038"/>
                    </a:cubicBezTo>
                    <a:lnTo>
                      <a:pt x="238857" y="260901"/>
                    </a:lnTo>
                    <a:cubicBezTo>
                      <a:pt x="228861" y="257951"/>
                      <a:pt x="222102" y="246909"/>
                      <a:pt x="215058" y="239674"/>
                    </a:cubicBezTo>
                    <a:cubicBezTo>
                      <a:pt x="206680" y="231012"/>
                      <a:pt x="197256" y="224349"/>
                      <a:pt x="185166" y="222254"/>
                    </a:cubicBezTo>
                    <a:cubicBezTo>
                      <a:pt x="162604" y="218352"/>
                      <a:pt x="133189" y="230155"/>
                      <a:pt x="135759" y="257284"/>
                    </a:cubicBezTo>
                    <a:lnTo>
                      <a:pt x="174599" y="252049"/>
                    </a:lnTo>
                    <a:cubicBezTo>
                      <a:pt x="170506" y="232154"/>
                      <a:pt x="166603" y="212259"/>
                      <a:pt x="162224" y="192365"/>
                    </a:cubicBezTo>
                    <a:cubicBezTo>
                      <a:pt x="159082" y="178182"/>
                      <a:pt x="138710" y="172661"/>
                      <a:pt x="129000" y="183607"/>
                    </a:cubicBezTo>
                    <a:cubicBezTo>
                      <a:pt x="107486" y="207881"/>
                      <a:pt x="63220" y="208452"/>
                      <a:pt x="43324" y="181228"/>
                    </a:cubicBezTo>
                    <a:cubicBezTo>
                      <a:pt x="29520" y="162380"/>
                      <a:pt x="-467" y="178562"/>
                      <a:pt x="11338" y="199980"/>
                    </a:cubicBezTo>
                    <a:cubicBezTo>
                      <a:pt x="24951" y="224539"/>
                      <a:pt x="55413" y="232630"/>
                      <a:pt x="80640" y="222349"/>
                    </a:cubicBezTo>
                    <a:cubicBezTo>
                      <a:pt x="105867" y="212069"/>
                      <a:pt x="122908" y="189604"/>
                      <a:pt x="130047" y="164284"/>
                    </a:cubicBezTo>
                    <a:cubicBezTo>
                      <a:pt x="137187" y="138963"/>
                      <a:pt x="133094" y="108027"/>
                      <a:pt x="114530" y="87180"/>
                    </a:cubicBezTo>
                    <a:cubicBezTo>
                      <a:pt x="98537" y="69094"/>
                      <a:pt x="72073" y="60051"/>
                      <a:pt x="48464" y="65096"/>
                    </a:cubicBezTo>
                    <a:cubicBezTo>
                      <a:pt x="23523" y="70427"/>
                      <a:pt x="4674" y="92415"/>
                      <a:pt x="771" y="117260"/>
                    </a:cubicBezTo>
                    <a:cubicBezTo>
                      <a:pt x="-3132" y="142105"/>
                      <a:pt x="8006" y="165712"/>
                      <a:pt x="29234" y="179324"/>
                    </a:cubicBezTo>
                    <a:cubicBezTo>
                      <a:pt x="75976" y="209308"/>
                      <a:pt x="132427" y="175516"/>
                      <a:pt x="145850" y="126208"/>
                    </a:cubicBezTo>
                    <a:cubicBezTo>
                      <a:pt x="152894" y="100316"/>
                      <a:pt x="145088" y="73187"/>
                      <a:pt x="168887" y="54720"/>
                    </a:cubicBezTo>
                    <a:cubicBezTo>
                      <a:pt x="188688" y="39395"/>
                      <a:pt x="214486" y="35111"/>
                      <a:pt x="238762" y="33588"/>
                    </a:cubicBezTo>
                    <a:lnTo>
                      <a:pt x="226862" y="4936"/>
                    </a:lnTo>
                    <a:cubicBezTo>
                      <a:pt x="197732" y="38824"/>
                      <a:pt x="218770" y="81373"/>
                      <a:pt x="248947" y="105933"/>
                    </a:cubicBezTo>
                    <a:cubicBezTo>
                      <a:pt x="266178" y="119925"/>
                      <a:pt x="286169" y="135156"/>
                      <a:pt x="309492" y="135346"/>
                    </a:cubicBezTo>
                    <a:cubicBezTo>
                      <a:pt x="326532" y="135536"/>
                      <a:pt x="342621" y="127255"/>
                      <a:pt x="351474" y="112501"/>
                    </a:cubicBezTo>
                    <a:cubicBezTo>
                      <a:pt x="366896" y="86609"/>
                      <a:pt x="359946" y="49485"/>
                      <a:pt x="335767" y="31494"/>
                    </a:cubicBezTo>
                    <a:cubicBezTo>
                      <a:pt x="301781" y="6079"/>
                      <a:pt x="255516" y="20928"/>
                      <a:pt x="226291" y="46058"/>
                    </a:cubicBezTo>
                    <a:cubicBezTo>
                      <a:pt x="210964" y="59194"/>
                      <a:pt x="231622" y="86704"/>
                      <a:pt x="248186" y="74425"/>
                    </a:cubicBezTo>
                    <a:cubicBezTo>
                      <a:pt x="264750" y="62145"/>
                      <a:pt x="288073" y="50342"/>
                      <a:pt x="308540" y="59290"/>
                    </a:cubicBezTo>
                    <a:cubicBezTo>
                      <a:pt x="320345" y="64430"/>
                      <a:pt x="324057" y="79851"/>
                      <a:pt x="319773" y="90417"/>
                    </a:cubicBezTo>
                    <a:cubicBezTo>
                      <a:pt x="318250" y="94319"/>
                      <a:pt x="316156" y="96414"/>
                      <a:pt x="311015" y="96794"/>
                    </a:cubicBezTo>
                    <a:cubicBezTo>
                      <a:pt x="299497" y="97461"/>
                      <a:pt x="287216" y="86895"/>
                      <a:pt x="278363" y="80707"/>
                    </a:cubicBezTo>
                    <a:cubicBezTo>
                      <a:pt x="265131" y="71569"/>
                      <a:pt x="235715" y="47962"/>
                      <a:pt x="250661" y="28734"/>
                    </a:cubicBezTo>
                    <a:cubicBezTo>
                      <a:pt x="258467" y="18739"/>
                      <a:pt x="255040" y="-1441"/>
                      <a:pt x="238762" y="82"/>
                    </a:cubicBezTo>
                    <a:cubicBezTo>
                      <a:pt x="205348" y="3223"/>
                      <a:pt x="168507" y="10076"/>
                      <a:pt x="141947" y="31875"/>
                    </a:cubicBezTo>
                    <a:cubicBezTo>
                      <a:pt x="128715" y="42631"/>
                      <a:pt x="119100" y="57576"/>
                      <a:pt x="115673" y="74425"/>
                    </a:cubicBezTo>
                    <a:cubicBezTo>
                      <a:pt x="111579" y="94319"/>
                      <a:pt x="114530" y="114214"/>
                      <a:pt x="103678" y="132300"/>
                    </a:cubicBezTo>
                    <a:cubicBezTo>
                      <a:pt x="95682" y="145627"/>
                      <a:pt x="81973" y="155907"/>
                      <a:pt x="65885" y="154955"/>
                    </a:cubicBezTo>
                    <a:cubicBezTo>
                      <a:pt x="52843" y="154194"/>
                      <a:pt x="38278" y="146388"/>
                      <a:pt x="35993" y="132300"/>
                    </a:cubicBezTo>
                    <a:cubicBezTo>
                      <a:pt x="33709" y="118212"/>
                      <a:pt x="42752" y="103458"/>
                      <a:pt x="56746" y="101078"/>
                    </a:cubicBezTo>
                    <a:cubicBezTo>
                      <a:pt x="70740" y="98698"/>
                      <a:pt x="84734" y="107456"/>
                      <a:pt x="91778" y="118878"/>
                    </a:cubicBezTo>
                    <a:cubicBezTo>
                      <a:pt x="102440" y="136108"/>
                      <a:pt x="97300" y="159715"/>
                      <a:pt x="85971" y="175231"/>
                    </a:cubicBezTo>
                    <a:cubicBezTo>
                      <a:pt x="76452" y="188272"/>
                      <a:pt x="53224" y="201313"/>
                      <a:pt x="43324" y="181418"/>
                    </a:cubicBezTo>
                    <a:lnTo>
                      <a:pt x="11338" y="200170"/>
                    </a:lnTo>
                    <a:cubicBezTo>
                      <a:pt x="43419" y="247861"/>
                      <a:pt x="117862" y="254714"/>
                      <a:pt x="157178" y="211974"/>
                    </a:cubicBezTo>
                    <a:lnTo>
                      <a:pt x="123955" y="203217"/>
                    </a:lnTo>
                    <a:cubicBezTo>
                      <a:pt x="127953" y="223111"/>
                      <a:pt x="132332" y="242910"/>
                      <a:pt x="136521" y="262805"/>
                    </a:cubicBezTo>
                    <a:cubicBezTo>
                      <a:pt x="141090" y="284223"/>
                      <a:pt x="177550" y="279939"/>
                      <a:pt x="175361" y="257570"/>
                    </a:cubicBezTo>
                    <a:cubicBezTo>
                      <a:pt x="175361" y="253858"/>
                      <a:pt x="174790" y="254429"/>
                      <a:pt x="173933" y="259188"/>
                    </a:cubicBezTo>
                    <a:cubicBezTo>
                      <a:pt x="170410" y="262139"/>
                      <a:pt x="170125" y="262615"/>
                      <a:pt x="173076" y="260806"/>
                    </a:cubicBezTo>
                    <a:cubicBezTo>
                      <a:pt x="172314" y="260521"/>
                      <a:pt x="176884" y="260806"/>
                      <a:pt x="177455" y="260806"/>
                    </a:cubicBezTo>
                    <a:cubicBezTo>
                      <a:pt x="181739" y="261377"/>
                      <a:pt x="184404" y="264328"/>
                      <a:pt x="187546" y="267565"/>
                    </a:cubicBezTo>
                    <a:cubicBezTo>
                      <a:pt x="200017" y="280130"/>
                      <a:pt x="210774" y="293266"/>
                      <a:pt x="228861" y="297359"/>
                    </a:cubicBezTo>
                    <a:cubicBezTo>
                      <a:pt x="238095" y="299453"/>
                      <a:pt x="249995" y="294599"/>
                      <a:pt x="251994" y="284223"/>
                    </a:cubicBezTo>
                    <a:cubicBezTo>
                      <a:pt x="256944" y="257951"/>
                      <a:pt x="267892" y="228346"/>
                      <a:pt x="287312" y="209118"/>
                    </a:cubicBezTo>
                    <a:cubicBezTo>
                      <a:pt x="288359" y="208071"/>
                      <a:pt x="292738" y="205120"/>
                      <a:pt x="293119" y="204454"/>
                    </a:cubicBezTo>
                    <a:lnTo>
                      <a:pt x="294832" y="203692"/>
                    </a:lnTo>
                    <a:cubicBezTo>
                      <a:pt x="290072" y="198552"/>
                      <a:pt x="287978" y="197505"/>
                      <a:pt x="288740" y="200741"/>
                    </a:cubicBezTo>
                    <a:cubicBezTo>
                      <a:pt x="287883" y="202360"/>
                      <a:pt x="289120" y="207881"/>
                      <a:pt x="289216" y="210070"/>
                    </a:cubicBezTo>
                    <a:cubicBezTo>
                      <a:pt x="289216" y="214354"/>
                      <a:pt x="289216" y="218542"/>
                      <a:pt x="288835" y="222826"/>
                    </a:cubicBezTo>
                    <a:cubicBezTo>
                      <a:pt x="287883" y="238151"/>
                      <a:pt x="283789" y="253001"/>
                      <a:pt x="278173" y="267279"/>
                    </a:cubicBezTo>
                    <a:lnTo>
                      <a:pt x="315014" y="272229"/>
                    </a:lnTo>
                    <a:cubicBezTo>
                      <a:pt x="315585" y="264899"/>
                      <a:pt x="316822" y="253762"/>
                      <a:pt x="323581" y="249193"/>
                    </a:cubicBezTo>
                    <a:cubicBezTo>
                      <a:pt x="325295" y="248051"/>
                      <a:pt x="323391" y="248622"/>
                      <a:pt x="322820" y="249098"/>
                    </a:cubicBezTo>
                    <a:cubicBezTo>
                      <a:pt x="322629" y="249288"/>
                      <a:pt x="326056" y="247384"/>
                      <a:pt x="324153" y="249574"/>
                    </a:cubicBezTo>
                    <a:cubicBezTo>
                      <a:pt x="324628" y="249003"/>
                      <a:pt x="325580" y="250621"/>
                      <a:pt x="325580" y="250621"/>
                    </a:cubicBezTo>
                    <a:cubicBezTo>
                      <a:pt x="327484" y="247956"/>
                      <a:pt x="318441" y="254143"/>
                      <a:pt x="327294" y="244529"/>
                    </a:cubicBezTo>
                    <a:cubicBezTo>
                      <a:pt x="314633" y="258331"/>
                      <a:pt x="327104" y="279939"/>
                      <a:pt x="345381" y="275656"/>
                    </a:cubicBezTo>
                    <a:cubicBezTo>
                      <a:pt x="357471" y="272800"/>
                      <a:pt x="388791" y="265375"/>
                      <a:pt x="392979" y="282890"/>
                    </a:cubicBezTo>
                    <a:lnTo>
                      <a:pt x="426679" y="273562"/>
                    </a:lnTo>
                    <a:cubicBezTo>
                      <a:pt x="421348" y="256999"/>
                      <a:pt x="431344" y="239769"/>
                      <a:pt x="448288" y="235867"/>
                    </a:cubicBezTo>
                    <a:lnTo>
                      <a:pt x="431629" y="231488"/>
                    </a:lnTo>
                    <a:cubicBezTo>
                      <a:pt x="451240" y="253191"/>
                      <a:pt x="456475" y="283557"/>
                      <a:pt x="447527" y="311066"/>
                    </a:cubicBezTo>
                    <a:lnTo>
                      <a:pt x="480465" y="315540"/>
                    </a:lnTo>
                    <a:cubicBezTo>
                      <a:pt x="478847" y="296122"/>
                      <a:pt x="485320" y="279273"/>
                      <a:pt x="499980" y="266232"/>
                    </a:cubicBezTo>
                    <a:lnTo>
                      <a:pt x="479798" y="268802"/>
                    </a:lnTo>
                    <a:cubicBezTo>
                      <a:pt x="496172" y="280130"/>
                      <a:pt x="497981" y="302404"/>
                      <a:pt x="490936" y="319729"/>
                    </a:cubicBezTo>
                    <a:cubicBezTo>
                      <a:pt x="481322" y="343241"/>
                      <a:pt x="459807" y="359994"/>
                      <a:pt x="440482" y="375224"/>
                    </a:cubicBezTo>
                    <a:lnTo>
                      <a:pt x="467042" y="386266"/>
                    </a:lnTo>
                    <a:cubicBezTo>
                      <a:pt x="467042" y="367228"/>
                      <a:pt x="479798" y="348952"/>
                      <a:pt x="498362" y="343336"/>
                    </a:cubicBezTo>
                    <a:cubicBezTo>
                      <a:pt x="516925" y="337720"/>
                      <a:pt x="537011" y="345811"/>
                      <a:pt x="549197" y="359328"/>
                    </a:cubicBezTo>
                    <a:cubicBezTo>
                      <a:pt x="557669" y="368656"/>
                      <a:pt x="571853" y="356758"/>
                      <a:pt x="566237" y="346191"/>
                    </a:cubicBezTo>
                    <a:lnTo>
                      <a:pt x="566237" y="34619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6" name="Google Shape;1406;p19"/>
              <p:cNvSpPr/>
              <p:nvPr/>
            </p:nvSpPr>
            <p:spPr>
              <a:xfrm>
                <a:off x="4555301" y="5169772"/>
                <a:ext cx="366779" cy="436679"/>
              </a:xfrm>
              <a:custGeom>
                <a:avLst/>
                <a:gdLst/>
                <a:ahLst/>
                <a:cxnLst/>
                <a:rect l="l" t="t" r="r" b="b"/>
                <a:pathLst>
                  <a:path w="366779" h="436679" extrusionOk="0">
                    <a:moveTo>
                      <a:pt x="354552" y="438"/>
                    </a:moveTo>
                    <a:cubicBezTo>
                      <a:pt x="308763" y="12908"/>
                      <a:pt x="279347" y="60598"/>
                      <a:pt x="283631" y="107146"/>
                    </a:cubicBezTo>
                    <a:lnTo>
                      <a:pt x="310001" y="92011"/>
                    </a:lnTo>
                    <a:cubicBezTo>
                      <a:pt x="297149" y="83539"/>
                      <a:pt x="289438" y="70688"/>
                      <a:pt x="286773" y="55648"/>
                    </a:cubicBezTo>
                    <a:lnTo>
                      <a:pt x="250788" y="65548"/>
                    </a:lnTo>
                    <a:cubicBezTo>
                      <a:pt x="256595" y="80112"/>
                      <a:pt x="266401" y="89060"/>
                      <a:pt x="280395" y="95818"/>
                    </a:cubicBezTo>
                    <a:cubicBezTo>
                      <a:pt x="286868" y="98959"/>
                      <a:pt x="301623" y="102672"/>
                      <a:pt x="304384" y="109716"/>
                    </a:cubicBezTo>
                    <a:cubicBezTo>
                      <a:pt x="306859" y="115903"/>
                      <a:pt x="299814" y="126945"/>
                      <a:pt x="297054" y="131895"/>
                    </a:cubicBezTo>
                    <a:cubicBezTo>
                      <a:pt x="292960" y="139320"/>
                      <a:pt x="288296" y="146554"/>
                      <a:pt x="283155" y="153313"/>
                    </a:cubicBezTo>
                    <a:cubicBezTo>
                      <a:pt x="271351" y="168543"/>
                      <a:pt x="256691" y="179776"/>
                      <a:pt x="241650" y="191579"/>
                    </a:cubicBezTo>
                    <a:lnTo>
                      <a:pt x="268305" y="191579"/>
                    </a:lnTo>
                    <a:cubicBezTo>
                      <a:pt x="263830" y="186344"/>
                      <a:pt x="259451" y="181013"/>
                      <a:pt x="255263" y="175492"/>
                    </a:cubicBezTo>
                    <a:cubicBezTo>
                      <a:pt x="247742" y="165592"/>
                      <a:pt x="236795" y="163974"/>
                      <a:pt x="226989" y="171875"/>
                    </a:cubicBezTo>
                    <a:cubicBezTo>
                      <a:pt x="207189" y="187676"/>
                      <a:pt x="205189" y="215757"/>
                      <a:pt x="212043" y="238603"/>
                    </a:cubicBezTo>
                    <a:cubicBezTo>
                      <a:pt x="219850" y="264209"/>
                      <a:pt x="244315" y="284294"/>
                      <a:pt x="247742" y="311042"/>
                    </a:cubicBezTo>
                    <a:lnTo>
                      <a:pt x="264211" y="294574"/>
                    </a:lnTo>
                    <a:cubicBezTo>
                      <a:pt x="239079" y="295050"/>
                      <a:pt x="212710" y="296478"/>
                      <a:pt x="191862" y="311994"/>
                    </a:cubicBezTo>
                    <a:cubicBezTo>
                      <a:pt x="175679" y="324083"/>
                      <a:pt x="167492" y="342550"/>
                      <a:pt x="167111" y="362635"/>
                    </a:cubicBezTo>
                    <a:cubicBezTo>
                      <a:pt x="166254" y="403662"/>
                      <a:pt x="199668" y="442594"/>
                      <a:pt x="242602" y="435931"/>
                    </a:cubicBezTo>
                    <a:cubicBezTo>
                      <a:pt x="264021" y="432600"/>
                      <a:pt x="282203" y="417940"/>
                      <a:pt x="293436" y="399759"/>
                    </a:cubicBezTo>
                    <a:cubicBezTo>
                      <a:pt x="303527" y="383386"/>
                      <a:pt x="311333" y="352164"/>
                      <a:pt x="296387" y="336172"/>
                    </a:cubicBezTo>
                    <a:cubicBezTo>
                      <a:pt x="288581" y="327891"/>
                      <a:pt x="276682" y="320752"/>
                      <a:pt x="266877" y="315040"/>
                    </a:cubicBezTo>
                    <a:cubicBezTo>
                      <a:pt x="254501" y="307806"/>
                      <a:pt x="241078" y="302380"/>
                      <a:pt x="226894" y="300286"/>
                    </a:cubicBezTo>
                    <a:cubicBezTo>
                      <a:pt x="203285" y="296764"/>
                      <a:pt x="178154" y="302285"/>
                      <a:pt x="160066" y="318372"/>
                    </a:cubicBezTo>
                    <a:cubicBezTo>
                      <a:pt x="152356" y="325226"/>
                      <a:pt x="146834" y="333888"/>
                      <a:pt x="142645" y="343216"/>
                    </a:cubicBezTo>
                    <a:cubicBezTo>
                      <a:pt x="139980" y="349213"/>
                      <a:pt x="135886" y="362540"/>
                      <a:pt x="131222" y="364825"/>
                    </a:cubicBezTo>
                    <a:cubicBezTo>
                      <a:pt x="123225" y="368727"/>
                      <a:pt x="108089" y="361778"/>
                      <a:pt x="101045" y="357971"/>
                    </a:cubicBezTo>
                    <a:cubicBezTo>
                      <a:pt x="91811" y="353021"/>
                      <a:pt x="82862" y="346167"/>
                      <a:pt x="77912" y="336743"/>
                    </a:cubicBezTo>
                    <a:cubicBezTo>
                      <a:pt x="71153" y="323702"/>
                      <a:pt x="71629" y="303427"/>
                      <a:pt x="86575" y="296193"/>
                    </a:cubicBezTo>
                    <a:cubicBezTo>
                      <a:pt x="101521" y="288958"/>
                      <a:pt x="119608" y="296573"/>
                      <a:pt x="121797" y="313612"/>
                    </a:cubicBezTo>
                    <a:cubicBezTo>
                      <a:pt x="123701" y="328462"/>
                      <a:pt x="114087" y="341313"/>
                      <a:pt x="98855" y="341217"/>
                    </a:cubicBezTo>
                    <a:cubicBezTo>
                      <a:pt x="75913" y="341217"/>
                      <a:pt x="71724" y="318943"/>
                      <a:pt x="68107" y="300571"/>
                    </a:cubicBezTo>
                    <a:cubicBezTo>
                      <a:pt x="63728" y="278297"/>
                      <a:pt x="63537" y="257736"/>
                      <a:pt x="78293" y="239364"/>
                    </a:cubicBezTo>
                    <a:cubicBezTo>
                      <a:pt x="91049" y="223563"/>
                      <a:pt x="107328" y="210331"/>
                      <a:pt x="117133" y="192245"/>
                    </a:cubicBezTo>
                    <a:cubicBezTo>
                      <a:pt x="128556" y="171113"/>
                      <a:pt x="128080" y="145031"/>
                      <a:pt x="111612" y="126660"/>
                    </a:cubicBezTo>
                    <a:cubicBezTo>
                      <a:pt x="96190" y="109526"/>
                      <a:pt x="71343" y="104004"/>
                      <a:pt x="49353" y="108574"/>
                    </a:cubicBezTo>
                    <a:cubicBezTo>
                      <a:pt x="24888" y="113714"/>
                      <a:pt x="6705" y="134655"/>
                      <a:pt x="1755" y="158643"/>
                    </a:cubicBezTo>
                    <a:cubicBezTo>
                      <a:pt x="-3957" y="185773"/>
                      <a:pt x="4706" y="212235"/>
                      <a:pt x="21461" y="233558"/>
                    </a:cubicBezTo>
                    <a:cubicBezTo>
                      <a:pt x="28029" y="241935"/>
                      <a:pt x="42404" y="240411"/>
                      <a:pt x="49258" y="233558"/>
                    </a:cubicBezTo>
                    <a:cubicBezTo>
                      <a:pt x="57540" y="225276"/>
                      <a:pt x="55827" y="214139"/>
                      <a:pt x="49258" y="205762"/>
                    </a:cubicBezTo>
                    <a:cubicBezTo>
                      <a:pt x="35074" y="187676"/>
                      <a:pt x="36121" y="149219"/>
                      <a:pt x="62681" y="148553"/>
                    </a:cubicBezTo>
                    <a:cubicBezTo>
                      <a:pt x="70487" y="148363"/>
                      <a:pt x="80958" y="152551"/>
                      <a:pt x="83243" y="157311"/>
                    </a:cubicBezTo>
                    <a:cubicBezTo>
                      <a:pt x="88003" y="167306"/>
                      <a:pt x="79435" y="178348"/>
                      <a:pt x="73057" y="185487"/>
                    </a:cubicBezTo>
                    <a:cubicBezTo>
                      <a:pt x="62205" y="197671"/>
                      <a:pt x="50210" y="208618"/>
                      <a:pt x="40595" y="221849"/>
                    </a:cubicBezTo>
                    <a:cubicBezTo>
                      <a:pt x="29076" y="237651"/>
                      <a:pt x="23745" y="256403"/>
                      <a:pt x="23555" y="275917"/>
                    </a:cubicBezTo>
                    <a:cubicBezTo>
                      <a:pt x="23365" y="313993"/>
                      <a:pt x="33836" y="362349"/>
                      <a:pt x="73152" y="377294"/>
                    </a:cubicBezTo>
                    <a:cubicBezTo>
                      <a:pt x="106756" y="390050"/>
                      <a:pt x="144264" y="373582"/>
                      <a:pt x="156544" y="339885"/>
                    </a:cubicBezTo>
                    <a:cubicBezTo>
                      <a:pt x="168824" y="306188"/>
                      <a:pt x="152641" y="269825"/>
                      <a:pt x="119894" y="257545"/>
                    </a:cubicBezTo>
                    <a:cubicBezTo>
                      <a:pt x="87146" y="245266"/>
                      <a:pt x="45926" y="262305"/>
                      <a:pt x="34217" y="297240"/>
                    </a:cubicBezTo>
                    <a:cubicBezTo>
                      <a:pt x="21556" y="335125"/>
                      <a:pt x="43927" y="376247"/>
                      <a:pt x="78293" y="393286"/>
                    </a:cubicBezTo>
                    <a:cubicBezTo>
                      <a:pt x="96856" y="402520"/>
                      <a:pt x="121321" y="409754"/>
                      <a:pt x="141789" y="402805"/>
                    </a:cubicBezTo>
                    <a:cubicBezTo>
                      <a:pt x="162256" y="395856"/>
                      <a:pt x="169396" y="378056"/>
                      <a:pt x="177773" y="359970"/>
                    </a:cubicBezTo>
                    <a:cubicBezTo>
                      <a:pt x="197193" y="318277"/>
                      <a:pt x="248885" y="344264"/>
                      <a:pt x="275064" y="363873"/>
                    </a:cubicBezTo>
                    <a:lnTo>
                      <a:pt x="266972" y="353306"/>
                    </a:lnTo>
                    <a:cubicBezTo>
                      <a:pt x="277824" y="385005"/>
                      <a:pt x="232416" y="419178"/>
                      <a:pt x="211472" y="387289"/>
                    </a:cubicBezTo>
                    <a:cubicBezTo>
                      <a:pt x="204047" y="375962"/>
                      <a:pt x="202334" y="360636"/>
                      <a:pt x="208712" y="348547"/>
                    </a:cubicBezTo>
                    <a:cubicBezTo>
                      <a:pt x="218802" y="329319"/>
                      <a:pt x="245457" y="327224"/>
                      <a:pt x="264592" y="327415"/>
                    </a:cubicBezTo>
                    <a:cubicBezTo>
                      <a:pt x="272874" y="327510"/>
                      <a:pt x="281822" y="319800"/>
                      <a:pt x="281061" y="310947"/>
                    </a:cubicBezTo>
                    <a:cubicBezTo>
                      <a:pt x="278586" y="284865"/>
                      <a:pt x="264401" y="265256"/>
                      <a:pt x="252407" y="242791"/>
                    </a:cubicBezTo>
                    <a:cubicBezTo>
                      <a:pt x="245077" y="229084"/>
                      <a:pt x="238508" y="208523"/>
                      <a:pt x="252788" y="197290"/>
                    </a:cubicBezTo>
                    <a:lnTo>
                      <a:pt x="224514" y="193673"/>
                    </a:lnTo>
                    <a:cubicBezTo>
                      <a:pt x="229560" y="200432"/>
                      <a:pt x="234415" y="207285"/>
                      <a:pt x="239079" y="214330"/>
                    </a:cubicBezTo>
                    <a:cubicBezTo>
                      <a:pt x="244601" y="222611"/>
                      <a:pt x="255739" y="226704"/>
                      <a:pt x="264877" y="221088"/>
                    </a:cubicBezTo>
                    <a:cubicBezTo>
                      <a:pt x="283060" y="209951"/>
                      <a:pt x="298291" y="193769"/>
                      <a:pt x="311048" y="176920"/>
                    </a:cubicBezTo>
                    <a:cubicBezTo>
                      <a:pt x="323804" y="160071"/>
                      <a:pt x="337036" y="139320"/>
                      <a:pt x="340178" y="118473"/>
                    </a:cubicBezTo>
                    <a:cubicBezTo>
                      <a:pt x="343034" y="99150"/>
                      <a:pt x="333514" y="83634"/>
                      <a:pt x="317711" y="73353"/>
                    </a:cubicBezTo>
                    <a:cubicBezTo>
                      <a:pt x="310381" y="68594"/>
                      <a:pt x="290295" y="63168"/>
                      <a:pt x="287154" y="55553"/>
                    </a:cubicBezTo>
                    <a:cubicBezTo>
                      <a:pt x="278110" y="33564"/>
                      <a:pt x="246600" y="41370"/>
                      <a:pt x="251169" y="65453"/>
                    </a:cubicBezTo>
                    <a:cubicBezTo>
                      <a:pt x="255739" y="89536"/>
                      <a:pt x="270875" y="110668"/>
                      <a:pt x="292770" y="122186"/>
                    </a:cubicBezTo>
                    <a:cubicBezTo>
                      <a:pt x="306954" y="129706"/>
                      <a:pt x="321329" y="117331"/>
                      <a:pt x="318568" y="102386"/>
                    </a:cubicBezTo>
                    <a:cubicBezTo>
                      <a:pt x="312095" y="68118"/>
                      <a:pt x="333133" y="34040"/>
                      <a:pt x="362263" y="17477"/>
                    </a:cubicBezTo>
                    <a:cubicBezTo>
                      <a:pt x="371497" y="12242"/>
                      <a:pt x="365310" y="-2418"/>
                      <a:pt x="355028" y="343"/>
                    </a:cubicBezTo>
                    <a:lnTo>
                      <a:pt x="355028" y="343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7" name="Google Shape;1407;p19"/>
              <p:cNvSpPr/>
              <p:nvPr/>
            </p:nvSpPr>
            <p:spPr>
              <a:xfrm>
                <a:off x="4667875" y="5323022"/>
                <a:ext cx="415746" cy="330535"/>
              </a:xfrm>
              <a:custGeom>
                <a:avLst/>
                <a:gdLst/>
                <a:ahLst/>
                <a:cxnLst/>
                <a:rect l="l" t="t" r="r" b="b"/>
                <a:pathLst>
                  <a:path w="415746" h="330535" extrusionOk="0">
                    <a:moveTo>
                      <a:pt x="176484" y="3680"/>
                    </a:moveTo>
                    <a:cubicBezTo>
                      <a:pt x="153256" y="33665"/>
                      <a:pt x="130599" y="66029"/>
                      <a:pt x="126316" y="104772"/>
                    </a:cubicBezTo>
                    <a:cubicBezTo>
                      <a:pt x="122889" y="136184"/>
                      <a:pt x="134027" y="170072"/>
                      <a:pt x="159825" y="189395"/>
                    </a:cubicBezTo>
                    <a:cubicBezTo>
                      <a:pt x="166203" y="194155"/>
                      <a:pt x="173057" y="197486"/>
                      <a:pt x="180482" y="200247"/>
                    </a:cubicBezTo>
                    <a:cubicBezTo>
                      <a:pt x="185813" y="202246"/>
                      <a:pt x="197332" y="203674"/>
                      <a:pt x="200474" y="209195"/>
                    </a:cubicBezTo>
                    <a:cubicBezTo>
                      <a:pt x="203615" y="214716"/>
                      <a:pt x="199807" y="223473"/>
                      <a:pt x="198379" y="228804"/>
                    </a:cubicBezTo>
                    <a:cubicBezTo>
                      <a:pt x="196285" y="236895"/>
                      <a:pt x="194000" y="244986"/>
                      <a:pt x="194476" y="253458"/>
                    </a:cubicBezTo>
                    <a:cubicBezTo>
                      <a:pt x="195333" y="268308"/>
                      <a:pt x="201045" y="284109"/>
                      <a:pt x="214658" y="291819"/>
                    </a:cubicBezTo>
                    <a:cubicBezTo>
                      <a:pt x="231412" y="301338"/>
                      <a:pt x="250071" y="292866"/>
                      <a:pt x="261494" y="279350"/>
                    </a:cubicBezTo>
                    <a:cubicBezTo>
                      <a:pt x="288530" y="247461"/>
                      <a:pt x="318041" y="214335"/>
                      <a:pt x="356500" y="196059"/>
                    </a:cubicBezTo>
                    <a:cubicBezTo>
                      <a:pt x="365734" y="191680"/>
                      <a:pt x="367924" y="176069"/>
                      <a:pt x="359927" y="169501"/>
                    </a:cubicBezTo>
                    <a:cubicBezTo>
                      <a:pt x="342221" y="154937"/>
                      <a:pt x="319850" y="154841"/>
                      <a:pt x="300525" y="166740"/>
                    </a:cubicBezTo>
                    <a:cubicBezTo>
                      <a:pt x="281200" y="178639"/>
                      <a:pt x="269586" y="198819"/>
                      <a:pt x="266064" y="221094"/>
                    </a:cubicBezTo>
                    <a:cubicBezTo>
                      <a:pt x="258638" y="268498"/>
                      <a:pt x="286055" y="316474"/>
                      <a:pt x="335843" y="323042"/>
                    </a:cubicBezTo>
                    <a:cubicBezTo>
                      <a:pt x="382870" y="329229"/>
                      <a:pt x="422566" y="290201"/>
                      <a:pt x="414760" y="242892"/>
                    </a:cubicBezTo>
                    <a:cubicBezTo>
                      <a:pt x="406764" y="193869"/>
                      <a:pt x="348028" y="179591"/>
                      <a:pt x="306617" y="192346"/>
                    </a:cubicBezTo>
                    <a:cubicBezTo>
                      <a:pt x="257496" y="207481"/>
                      <a:pt x="223797" y="251840"/>
                      <a:pt x="222178" y="302862"/>
                    </a:cubicBezTo>
                    <a:lnTo>
                      <a:pt x="254450" y="284395"/>
                    </a:lnTo>
                    <a:cubicBezTo>
                      <a:pt x="232555" y="273733"/>
                      <a:pt x="206661" y="273543"/>
                      <a:pt x="186099" y="287821"/>
                    </a:cubicBezTo>
                    <a:lnTo>
                      <a:pt x="197618" y="284680"/>
                    </a:lnTo>
                    <a:lnTo>
                      <a:pt x="195714" y="284680"/>
                    </a:lnTo>
                    <a:cubicBezTo>
                      <a:pt x="199522" y="285727"/>
                      <a:pt x="203425" y="286774"/>
                      <a:pt x="207233" y="287821"/>
                    </a:cubicBezTo>
                    <a:lnTo>
                      <a:pt x="205900" y="287250"/>
                    </a:lnTo>
                    <a:lnTo>
                      <a:pt x="214087" y="295437"/>
                    </a:lnTo>
                    <a:cubicBezTo>
                      <a:pt x="217323" y="299720"/>
                      <a:pt x="215515" y="304956"/>
                      <a:pt x="215610" y="297245"/>
                    </a:cubicBezTo>
                    <a:cubicBezTo>
                      <a:pt x="215610" y="295056"/>
                      <a:pt x="215800" y="292866"/>
                      <a:pt x="215610" y="290582"/>
                    </a:cubicBezTo>
                    <a:cubicBezTo>
                      <a:pt x="215229" y="283538"/>
                      <a:pt x="213706" y="277065"/>
                      <a:pt x="209993" y="271068"/>
                    </a:cubicBezTo>
                    <a:cubicBezTo>
                      <a:pt x="202187" y="258789"/>
                      <a:pt x="186575" y="255171"/>
                      <a:pt x="173152" y="259074"/>
                    </a:cubicBezTo>
                    <a:cubicBezTo>
                      <a:pt x="162205" y="262311"/>
                      <a:pt x="154018" y="270211"/>
                      <a:pt x="143546" y="274209"/>
                    </a:cubicBezTo>
                    <a:cubicBezTo>
                      <a:pt x="135455" y="277350"/>
                      <a:pt x="125840" y="277731"/>
                      <a:pt x="117558" y="276684"/>
                    </a:cubicBezTo>
                    <a:cubicBezTo>
                      <a:pt x="95853" y="273828"/>
                      <a:pt x="83763" y="261073"/>
                      <a:pt x="71483" y="244891"/>
                    </a:cubicBezTo>
                    <a:cubicBezTo>
                      <a:pt x="62344" y="232897"/>
                      <a:pt x="49873" y="224139"/>
                      <a:pt x="34261" y="224711"/>
                    </a:cubicBezTo>
                    <a:cubicBezTo>
                      <a:pt x="18649" y="225282"/>
                      <a:pt x="3037" y="236514"/>
                      <a:pt x="466" y="252316"/>
                    </a:cubicBezTo>
                    <a:cubicBezTo>
                      <a:pt x="-1247" y="263072"/>
                      <a:pt x="1608" y="273828"/>
                      <a:pt x="11604" y="279635"/>
                    </a:cubicBezTo>
                    <a:cubicBezTo>
                      <a:pt x="25598" y="287726"/>
                      <a:pt x="41401" y="291819"/>
                      <a:pt x="57584" y="290106"/>
                    </a:cubicBezTo>
                    <a:cubicBezTo>
                      <a:pt x="70245" y="288773"/>
                      <a:pt x="81193" y="280206"/>
                      <a:pt x="81193" y="266499"/>
                    </a:cubicBezTo>
                    <a:cubicBezTo>
                      <a:pt x="81193" y="254505"/>
                      <a:pt x="70340" y="241845"/>
                      <a:pt x="57584" y="242892"/>
                    </a:cubicBezTo>
                    <a:cubicBezTo>
                      <a:pt x="49111" y="243558"/>
                      <a:pt x="43209" y="242511"/>
                      <a:pt x="35974" y="237942"/>
                    </a:cubicBezTo>
                    <a:lnTo>
                      <a:pt x="47112" y="265261"/>
                    </a:lnTo>
                    <a:cubicBezTo>
                      <a:pt x="43209" y="273353"/>
                      <a:pt x="38545" y="276399"/>
                      <a:pt x="33023" y="274209"/>
                    </a:cubicBezTo>
                    <a:cubicBezTo>
                      <a:pt x="29120" y="271830"/>
                      <a:pt x="28835" y="272115"/>
                      <a:pt x="32167" y="275066"/>
                    </a:cubicBezTo>
                    <a:cubicBezTo>
                      <a:pt x="33309" y="277636"/>
                      <a:pt x="35594" y="280111"/>
                      <a:pt x="37212" y="282396"/>
                    </a:cubicBezTo>
                    <a:cubicBezTo>
                      <a:pt x="42543" y="289630"/>
                      <a:pt x="48255" y="295913"/>
                      <a:pt x="55299" y="301529"/>
                    </a:cubicBezTo>
                    <a:cubicBezTo>
                      <a:pt x="68246" y="311809"/>
                      <a:pt x="84049" y="318663"/>
                      <a:pt x="100422" y="321423"/>
                    </a:cubicBezTo>
                    <a:cubicBezTo>
                      <a:pt x="116796" y="324184"/>
                      <a:pt x="133455" y="323803"/>
                      <a:pt x="149448" y="319139"/>
                    </a:cubicBezTo>
                    <a:cubicBezTo>
                      <a:pt x="157159" y="316854"/>
                      <a:pt x="164870" y="313808"/>
                      <a:pt x="171915" y="309905"/>
                    </a:cubicBezTo>
                    <a:cubicBezTo>
                      <a:pt x="175342" y="308002"/>
                      <a:pt x="178864" y="305812"/>
                      <a:pt x="182101" y="303623"/>
                    </a:cubicBezTo>
                    <a:cubicBezTo>
                      <a:pt x="186861" y="300387"/>
                      <a:pt x="184766" y="303718"/>
                      <a:pt x="182767" y="302862"/>
                    </a:cubicBezTo>
                    <a:lnTo>
                      <a:pt x="172867" y="297055"/>
                    </a:lnTo>
                    <a:cubicBezTo>
                      <a:pt x="169059" y="293818"/>
                      <a:pt x="170487" y="289249"/>
                      <a:pt x="170201" y="297340"/>
                    </a:cubicBezTo>
                    <a:cubicBezTo>
                      <a:pt x="170011" y="301719"/>
                      <a:pt x="170011" y="306003"/>
                      <a:pt x="171058" y="310286"/>
                    </a:cubicBezTo>
                    <a:cubicBezTo>
                      <a:pt x="173343" y="319520"/>
                      <a:pt x="180387" y="327135"/>
                      <a:pt x="189716" y="329705"/>
                    </a:cubicBezTo>
                    <a:cubicBezTo>
                      <a:pt x="201997" y="333037"/>
                      <a:pt x="207899" y="325517"/>
                      <a:pt x="217990" y="321804"/>
                    </a:cubicBezTo>
                    <a:cubicBezTo>
                      <a:pt x="224844" y="319234"/>
                      <a:pt x="231412" y="320948"/>
                      <a:pt x="237886" y="323708"/>
                    </a:cubicBezTo>
                    <a:cubicBezTo>
                      <a:pt x="250832" y="329039"/>
                      <a:pt x="265397" y="315617"/>
                      <a:pt x="265017" y="303052"/>
                    </a:cubicBezTo>
                    <a:cubicBezTo>
                      <a:pt x="264065" y="271734"/>
                      <a:pt x="288625" y="242321"/>
                      <a:pt x="317470" y="232135"/>
                    </a:cubicBezTo>
                    <a:cubicBezTo>
                      <a:pt x="341935" y="223568"/>
                      <a:pt x="388867" y="230613"/>
                      <a:pt x="374207" y="266689"/>
                    </a:cubicBezTo>
                    <a:cubicBezTo>
                      <a:pt x="361926" y="296865"/>
                      <a:pt x="319945" y="283728"/>
                      <a:pt x="309188" y="259645"/>
                    </a:cubicBezTo>
                    <a:cubicBezTo>
                      <a:pt x="302714" y="245177"/>
                      <a:pt x="302810" y="226234"/>
                      <a:pt x="310425" y="212241"/>
                    </a:cubicBezTo>
                    <a:cubicBezTo>
                      <a:pt x="315471" y="203007"/>
                      <a:pt x="328227" y="189110"/>
                      <a:pt x="339460" y="196154"/>
                    </a:cubicBezTo>
                    <a:lnTo>
                      <a:pt x="339460" y="166931"/>
                    </a:lnTo>
                    <a:cubicBezTo>
                      <a:pt x="321468" y="178448"/>
                      <a:pt x="303190" y="188919"/>
                      <a:pt x="286436" y="202246"/>
                    </a:cubicBezTo>
                    <a:cubicBezTo>
                      <a:pt x="269681" y="215572"/>
                      <a:pt x="255021" y="230517"/>
                      <a:pt x="241598" y="246795"/>
                    </a:cubicBezTo>
                    <a:cubicBezTo>
                      <a:pt x="239599" y="249174"/>
                      <a:pt x="233126" y="254791"/>
                      <a:pt x="232364" y="257646"/>
                    </a:cubicBezTo>
                    <a:cubicBezTo>
                      <a:pt x="230936" y="263167"/>
                      <a:pt x="229889" y="255457"/>
                      <a:pt x="233031" y="260312"/>
                    </a:cubicBezTo>
                    <a:cubicBezTo>
                      <a:pt x="230841" y="256885"/>
                      <a:pt x="230936" y="251745"/>
                      <a:pt x="231317" y="247842"/>
                    </a:cubicBezTo>
                    <a:cubicBezTo>
                      <a:pt x="233031" y="228899"/>
                      <a:pt x="241408" y="211003"/>
                      <a:pt x="231127" y="192632"/>
                    </a:cubicBezTo>
                    <a:cubicBezTo>
                      <a:pt x="220846" y="174260"/>
                      <a:pt x="201616" y="173784"/>
                      <a:pt x="184671" y="165312"/>
                    </a:cubicBezTo>
                    <a:cubicBezTo>
                      <a:pt x="171534" y="158744"/>
                      <a:pt x="163157" y="144846"/>
                      <a:pt x="159158" y="131139"/>
                    </a:cubicBezTo>
                    <a:cubicBezTo>
                      <a:pt x="147068" y="90112"/>
                      <a:pt x="172962" y="50513"/>
                      <a:pt x="194286" y="17483"/>
                    </a:cubicBezTo>
                    <a:cubicBezTo>
                      <a:pt x="201140" y="6821"/>
                      <a:pt x="184385" y="-6600"/>
                      <a:pt x="176389" y="3680"/>
                    </a:cubicBezTo>
                    <a:lnTo>
                      <a:pt x="176389" y="368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8" name="Google Shape;1408;p19"/>
              <p:cNvSpPr/>
              <p:nvPr/>
            </p:nvSpPr>
            <p:spPr>
              <a:xfrm>
                <a:off x="4568963" y="5291976"/>
                <a:ext cx="444752" cy="283683"/>
              </a:xfrm>
              <a:custGeom>
                <a:avLst/>
                <a:gdLst/>
                <a:ahLst/>
                <a:cxnLst/>
                <a:rect l="l" t="t" r="r" b="b"/>
                <a:pathLst>
                  <a:path w="444752" h="283683" extrusionOk="0">
                    <a:moveTo>
                      <a:pt x="432089" y="35297"/>
                    </a:moveTo>
                    <a:cubicBezTo>
                      <a:pt x="399437" y="35964"/>
                      <a:pt x="384681" y="77561"/>
                      <a:pt x="406196" y="100502"/>
                    </a:cubicBezTo>
                    <a:cubicBezTo>
                      <a:pt x="416953" y="112020"/>
                      <a:pt x="437706" y="100122"/>
                      <a:pt x="432946" y="84987"/>
                    </a:cubicBezTo>
                    <a:cubicBezTo>
                      <a:pt x="428186" y="69851"/>
                      <a:pt x="423426" y="54907"/>
                      <a:pt x="418571" y="39866"/>
                    </a:cubicBezTo>
                    <a:lnTo>
                      <a:pt x="382397" y="49861"/>
                    </a:lnTo>
                    <a:cubicBezTo>
                      <a:pt x="397628" y="91745"/>
                      <a:pt x="410004" y="136198"/>
                      <a:pt x="395534" y="180271"/>
                    </a:cubicBezTo>
                    <a:cubicBezTo>
                      <a:pt x="385348" y="211398"/>
                      <a:pt x="357931" y="241288"/>
                      <a:pt x="323565" y="242430"/>
                    </a:cubicBezTo>
                    <a:lnTo>
                      <a:pt x="338321" y="248522"/>
                    </a:lnTo>
                    <a:cubicBezTo>
                      <a:pt x="303955" y="218347"/>
                      <a:pt x="265210" y="189314"/>
                      <a:pt x="253406" y="142766"/>
                    </a:cubicBezTo>
                    <a:cubicBezTo>
                      <a:pt x="242839" y="101359"/>
                      <a:pt x="255310" y="60427"/>
                      <a:pt x="280442" y="27016"/>
                    </a:cubicBezTo>
                    <a:cubicBezTo>
                      <a:pt x="291389" y="12452"/>
                      <a:pt x="273302" y="-1732"/>
                      <a:pt x="259784" y="172"/>
                    </a:cubicBezTo>
                    <a:cubicBezTo>
                      <a:pt x="235509" y="3599"/>
                      <a:pt x="220849" y="19972"/>
                      <a:pt x="201143" y="32537"/>
                    </a:cubicBezTo>
                    <a:cubicBezTo>
                      <a:pt x="180009" y="46054"/>
                      <a:pt x="154687" y="38914"/>
                      <a:pt x="131079" y="41199"/>
                    </a:cubicBezTo>
                    <a:cubicBezTo>
                      <a:pt x="102139" y="43959"/>
                      <a:pt x="83290" y="58238"/>
                      <a:pt x="67678" y="82035"/>
                    </a:cubicBezTo>
                    <a:cubicBezTo>
                      <a:pt x="63489" y="88508"/>
                      <a:pt x="57397" y="99741"/>
                      <a:pt x="51780" y="102311"/>
                    </a:cubicBezTo>
                    <a:cubicBezTo>
                      <a:pt x="50828" y="102787"/>
                      <a:pt x="46544" y="103453"/>
                      <a:pt x="46925" y="103453"/>
                    </a:cubicBezTo>
                    <a:cubicBezTo>
                      <a:pt x="48543" y="103263"/>
                      <a:pt x="42736" y="103358"/>
                      <a:pt x="45497" y="103548"/>
                    </a:cubicBezTo>
                    <a:cubicBezTo>
                      <a:pt x="44831" y="103548"/>
                      <a:pt x="42070" y="103453"/>
                      <a:pt x="42165" y="102596"/>
                    </a:cubicBezTo>
                    <a:cubicBezTo>
                      <a:pt x="42070" y="103548"/>
                      <a:pt x="45783" y="107070"/>
                      <a:pt x="45973" y="109545"/>
                    </a:cubicBezTo>
                    <a:cubicBezTo>
                      <a:pt x="42927" y="76324"/>
                      <a:pt x="-4671" y="82131"/>
                      <a:pt x="374" y="115733"/>
                    </a:cubicBezTo>
                    <a:cubicBezTo>
                      <a:pt x="4753" y="144766"/>
                      <a:pt x="39405" y="152952"/>
                      <a:pt x="63204" y="143814"/>
                    </a:cubicBezTo>
                    <a:cubicBezTo>
                      <a:pt x="77388" y="138388"/>
                      <a:pt x="86812" y="128583"/>
                      <a:pt x="95285" y="116304"/>
                    </a:cubicBezTo>
                    <a:cubicBezTo>
                      <a:pt x="102425" y="105928"/>
                      <a:pt x="107565" y="92030"/>
                      <a:pt x="118798" y="85367"/>
                    </a:cubicBezTo>
                    <a:cubicBezTo>
                      <a:pt x="130031" y="78704"/>
                      <a:pt x="143644" y="79846"/>
                      <a:pt x="155734" y="79656"/>
                    </a:cubicBezTo>
                    <a:cubicBezTo>
                      <a:pt x="170204" y="79465"/>
                      <a:pt x="185436" y="79180"/>
                      <a:pt x="199334" y="74611"/>
                    </a:cubicBezTo>
                    <a:cubicBezTo>
                      <a:pt x="213233" y="70042"/>
                      <a:pt x="224181" y="61950"/>
                      <a:pt x="235318" y="53003"/>
                    </a:cubicBezTo>
                    <a:cubicBezTo>
                      <a:pt x="243315" y="46530"/>
                      <a:pt x="253596" y="36059"/>
                      <a:pt x="264544" y="36154"/>
                    </a:cubicBezTo>
                    <a:lnTo>
                      <a:pt x="251597" y="4932"/>
                    </a:lnTo>
                    <a:cubicBezTo>
                      <a:pt x="223133" y="33298"/>
                      <a:pt x="208854" y="74230"/>
                      <a:pt x="208188" y="113924"/>
                    </a:cubicBezTo>
                    <a:cubicBezTo>
                      <a:pt x="207426" y="156474"/>
                      <a:pt x="223609" y="195026"/>
                      <a:pt x="251121" y="226914"/>
                    </a:cubicBezTo>
                    <a:cubicBezTo>
                      <a:pt x="265591" y="243668"/>
                      <a:pt x="282536" y="258803"/>
                      <a:pt x="300242" y="272129"/>
                    </a:cubicBezTo>
                    <a:cubicBezTo>
                      <a:pt x="311000" y="280316"/>
                      <a:pt x="318425" y="285361"/>
                      <a:pt x="332419" y="283171"/>
                    </a:cubicBezTo>
                    <a:cubicBezTo>
                      <a:pt x="341272" y="281744"/>
                      <a:pt x="349649" y="279078"/>
                      <a:pt x="357931" y="275652"/>
                    </a:cubicBezTo>
                    <a:cubicBezTo>
                      <a:pt x="395058" y="260516"/>
                      <a:pt x="422665" y="227200"/>
                      <a:pt x="434945" y="189505"/>
                    </a:cubicBezTo>
                    <a:cubicBezTo>
                      <a:pt x="451224" y="139340"/>
                      <a:pt x="438658" y="81940"/>
                      <a:pt x="416572" y="35488"/>
                    </a:cubicBezTo>
                    <a:cubicBezTo>
                      <a:pt x="412193" y="26350"/>
                      <a:pt x="399056" y="23970"/>
                      <a:pt x="390869" y="28729"/>
                    </a:cubicBezTo>
                    <a:cubicBezTo>
                      <a:pt x="381350" y="34250"/>
                      <a:pt x="379922" y="45102"/>
                      <a:pt x="384110" y="54430"/>
                    </a:cubicBezTo>
                    <a:cubicBezTo>
                      <a:pt x="390584" y="68804"/>
                      <a:pt x="397057" y="83083"/>
                      <a:pt x="403530" y="97456"/>
                    </a:cubicBezTo>
                    <a:lnTo>
                      <a:pt x="428662" y="78038"/>
                    </a:lnTo>
                    <a:cubicBezTo>
                      <a:pt x="424283" y="74325"/>
                      <a:pt x="424854" y="62997"/>
                      <a:pt x="431899" y="62236"/>
                    </a:cubicBezTo>
                    <a:cubicBezTo>
                      <a:pt x="448558" y="60332"/>
                      <a:pt x="449510" y="35107"/>
                      <a:pt x="431899" y="35488"/>
                    </a:cubicBezTo>
                    <a:lnTo>
                      <a:pt x="431899" y="35488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9" name="Google Shape;1409;p19"/>
              <p:cNvSpPr/>
              <p:nvPr/>
            </p:nvSpPr>
            <p:spPr>
              <a:xfrm>
                <a:off x="4651524" y="5097675"/>
                <a:ext cx="250997" cy="102208"/>
              </a:xfrm>
              <a:custGeom>
                <a:avLst/>
                <a:gdLst/>
                <a:ahLst/>
                <a:cxnLst/>
                <a:rect l="l" t="t" r="r" b="b"/>
                <a:pathLst>
                  <a:path w="250997" h="102208" extrusionOk="0">
                    <a:moveTo>
                      <a:pt x="245668" y="44360"/>
                    </a:moveTo>
                    <a:cubicBezTo>
                      <a:pt x="226248" y="29415"/>
                      <a:pt x="195310" y="18468"/>
                      <a:pt x="174938" y="38172"/>
                    </a:cubicBezTo>
                    <a:cubicBezTo>
                      <a:pt x="168940" y="43979"/>
                      <a:pt x="163990" y="53498"/>
                      <a:pt x="156850" y="54926"/>
                    </a:cubicBezTo>
                    <a:cubicBezTo>
                      <a:pt x="147045" y="56925"/>
                      <a:pt x="135717" y="53498"/>
                      <a:pt x="126197" y="51689"/>
                    </a:cubicBezTo>
                    <a:cubicBezTo>
                      <a:pt x="114107" y="49405"/>
                      <a:pt x="101541" y="47025"/>
                      <a:pt x="89261" y="48072"/>
                    </a:cubicBezTo>
                    <a:cubicBezTo>
                      <a:pt x="74886" y="49310"/>
                      <a:pt x="63272" y="55116"/>
                      <a:pt x="50706" y="61684"/>
                    </a:cubicBezTo>
                    <a:cubicBezTo>
                      <a:pt x="44043" y="65206"/>
                      <a:pt x="37379" y="68157"/>
                      <a:pt x="36617" y="57972"/>
                    </a:cubicBezTo>
                    <a:cubicBezTo>
                      <a:pt x="35856" y="47787"/>
                      <a:pt x="46423" y="37125"/>
                      <a:pt x="53848" y="31414"/>
                    </a:cubicBezTo>
                    <a:cubicBezTo>
                      <a:pt x="66128" y="21990"/>
                      <a:pt x="63653" y="-189"/>
                      <a:pt x="45375" y="1"/>
                    </a:cubicBezTo>
                    <a:cubicBezTo>
                      <a:pt x="5012" y="477"/>
                      <a:pt x="-9553" y="53308"/>
                      <a:pt x="18625" y="78914"/>
                    </a:cubicBezTo>
                    <a:cubicBezTo>
                      <a:pt x="53182" y="110326"/>
                      <a:pt x="96401" y="91098"/>
                      <a:pt x="127625" y="65873"/>
                    </a:cubicBezTo>
                    <a:cubicBezTo>
                      <a:pt x="135241" y="59780"/>
                      <a:pt x="134003" y="46739"/>
                      <a:pt x="127625" y="40362"/>
                    </a:cubicBezTo>
                    <a:cubicBezTo>
                      <a:pt x="120105" y="32842"/>
                      <a:pt x="109633" y="34175"/>
                      <a:pt x="102112" y="40362"/>
                    </a:cubicBezTo>
                    <a:cubicBezTo>
                      <a:pt x="87547" y="52261"/>
                      <a:pt x="67366" y="65492"/>
                      <a:pt x="47660" y="58448"/>
                    </a:cubicBezTo>
                    <a:cubicBezTo>
                      <a:pt x="41758" y="56354"/>
                      <a:pt x="36046" y="51594"/>
                      <a:pt x="36046" y="44931"/>
                    </a:cubicBezTo>
                    <a:cubicBezTo>
                      <a:pt x="36046" y="39410"/>
                      <a:pt x="39759" y="33603"/>
                      <a:pt x="45471" y="33698"/>
                    </a:cubicBezTo>
                    <a:lnTo>
                      <a:pt x="36998" y="2286"/>
                    </a:lnTo>
                    <a:cubicBezTo>
                      <a:pt x="23671" y="11900"/>
                      <a:pt x="10058" y="22371"/>
                      <a:pt x="3775" y="38077"/>
                    </a:cubicBezTo>
                    <a:cubicBezTo>
                      <a:pt x="-2128" y="52736"/>
                      <a:pt x="-1176" y="69299"/>
                      <a:pt x="7106" y="83007"/>
                    </a:cubicBezTo>
                    <a:cubicBezTo>
                      <a:pt x="16245" y="98047"/>
                      <a:pt x="33190" y="104520"/>
                      <a:pt x="50135" y="101474"/>
                    </a:cubicBezTo>
                    <a:cubicBezTo>
                      <a:pt x="64415" y="98904"/>
                      <a:pt x="76219" y="87766"/>
                      <a:pt x="90784" y="86815"/>
                    </a:cubicBezTo>
                    <a:cubicBezTo>
                      <a:pt x="117629" y="85006"/>
                      <a:pt x="143808" y="100046"/>
                      <a:pt x="170558" y="91288"/>
                    </a:cubicBezTo>
                    <a:cubicBezTo>
                      <a:pt x="187313" y="85767"/>
                      <a:pt x="192930" y="74344"/>
                      <a:pt x="201212" y="60161"/>
                    </a:cubicBezTo>
                    <a:cubicBezTo>
                      <a:pt x="202259" y="58353"/>
                      <a:pt x="207304" y="54450"/>
                      <a:pt x="203116" y="56163"/>
                    </a:cubicBezTo>
                    <a:cubicBezTo>
                      <a:pt x="205876" y="55021"/>
                      <a:pt x="209208" y="55497"/>
                      <a:pt x="212064" y="55973"/>
                    </a:cubicBezTo>
                    <a:cubicBezTo>
                      <a:pt x="219775" y="57210"/>
                      <a:pt x="227486" y="60637"/>
                      <a:pt x="234530" y="63874"/>
                    </a:cubicBezTo>
                    <a:cubicBezTo>
                      <a:pt x="247953" y="70156"/>
                      <a:pt x="257282" y="53213"/>
                      <a:pt x="245859" y="44455"/>
                    </a:cubicBezTo>
                    <a:lnTo>
                      <a:pt x="245859" y="44455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0" name="Google Shape;1410;p19"/>
              <p:cNvSpPr/>
              <p:nvPr/>
            </p:nvSpPr>
            <p:spPr>
              <a:xfrm>
                <a:off x="4871294" y="5180700"/>
                <a:ext cx="58499" cy="45645"/>
              </a:xfrm>
              <a:custGeom>
                <a:avLst/>
                <a:gdLst/>
                <a:ahLst/>
                <a:cxnLst/>
                <a:rect l="l" t="t" r="r" b="b"/>
                <a:pathLst>
                  <a:path w="58499" h="45645" extrusionOk="0">
                    <a:moveTo>
                      <a:pt x="50459" y="4075"/>
                    </a:moveTo>
                    <a:cubicBezTo>
                      <a:pt x="37512" y="-495"/>
                      <a:pt x="22852" y="-399"/>
                      <a:pt x="10001" y="4360"/>
                    </a:cubicBezTo>
                    <a:cubicBezTo>
                      <a:pt x="7145" y="5407"/>
                      <a:pt x="4860" y="6740"/>
                      <a:pt x="2956" y="9215"/>
                    </a:cubicBezTo>
                    <a:cubicBezTo>
                      <a:pt x="1147" y="11499"/>
                      <a:pt x="-90" y="14450"/>
                      <a:pt x="5" y="17496"/>
                    </a:cubicBezTo>
                    <a:cubicBezTo>
                      <a:pt x="291" y="23779"/>
                      <a:pt x="4099" y="28633"/>
                      <a:pt x="10001" y="30632"/>
                    </a:cubicBezTo>
                    <a:cubicBezTo>
                      <a:pt x="21805" y="34726"/>
                      <a:pt x="34752" y="32917"/>
                      <a:pt x="45604" y="26920"/>
                    </a:cubicBezTo>
                    <a:cubicBezTo>
                      <a:pt x="51887" y="23398"/>
                      <a:pt x="54267" y="15307"/>
                      <a:pt x="51506" y="8834"/>
                    </a:cubicBezTo>
                    <a:cubicBezTo>
                      <a:pt x="48746" y="2361"/>
                      <a:pt x="41511" y="-1351"/>
                      <a:pt x="34371" y="457"/>
                    </a:cubicBezTo>
                    <a:cubicBezTo>
                      <a:pt x="28659" y="1885"/>
                      <a:pt x="23043" y="4646"/>
                      <a:pt x="19044" y="9120"/>
                    </a:cubicBezTo>
                    <a:cubicBezTo>
                      <a:pt x="17045" y="11309"/>
                      <a:pt x="15141" y="13689"/>
                      <a:pt x="13904" y="16449"/>
                    </a:cubicBezTo>
                    <a:cubicBezTo>
                      <a:pt x="11905" y="20923"/>
                      <a:pt x="10953" y="24255"/>
                      <a:pt x="10667" y="29205"/>
                    </a:cubicBezTo>
                    <a:cubicBezTo>
                      <a:pt x="10382" y="33583"/>
                      <a:pt x="12666" y="37867"/>
                      <a:pt x="15522" y="40913"/>
                    </a:cubicBezTo>
                    <a:cubicBezTo>
                      <a:pt x="19044" y="44816"/>
                      <a:pt x="24471" y="46148"/>
                      <a:pt x="29516" y="45482"/>
                    </a:cubicBezTo>
                    <a:cubicBezTo>
                      <a:pt x="33990" y="44911"/>
                      <a:pt x="37608" y="42817"/>
                      <a:pt x="40368" y="39200"/>
                    </a:cubicBezTo>
                    <a:cubicBezTo>
                      <a:pt x="41796" y="37581"/>
                      <a:pt x="42843" y="35677"/>
                      <a:pt x="43319" y="33583"/>
                    </a:cubicBezTo>
                    <a:cubicBezTo>
                      <a:pt x="44081" y="30632"/>
                      <a:pt x="44081" y="27681"/>
                      <a:pt x="43319" y="24731"/>
                    </a:cubicBezTo>
                    <a:lnTo>
                      <a:pt x="43319" y="24255"/>
                    </a:lnTo>
                    <a:cubicBezTo>
                      <a:pt x="43415" y="25683"/>
                      <a:pt x="43605" y="27206"/>
                      <a:pt x="43795" y="28633"/>
                    </a:cubicBezTo>
                    <a:cubicBezTo>
                      <a:pt x="43700" y="27396"/>
                      <a:pt x="43700" y="26158"/>
                      <a:pt x="43795" y="24921"/>
                    </a:cubicBezTo>
                    <a:lnTo>
                      <a:pt x="43224" y="29205"/>
                    </a:lnTo>
                    <a:cubicBezTo>
                      <a:pt x="43415" y="27967"/>
                      <a:pt x="43795" y="26729"/>
                      <a:pt x="44271" y="25587"/>
                    </a:cubicBezTo>
                    <a:lnTo>
                      <a:pt x="42653" y="29300"/>
                    </a:lnTo>
                    <a:cubicBezTo>
                      <a:pt x="43129" y="28158"/>
                      <a:pt x="43795" y="27110"/>
                      <a:pt x="44557" y="26063"/>
                    </a:cubicBezTo>
                    <a:lnTo>
                      <a:pt x="42177" y="29205"/>
                    </a:lnTo>
                    <a:cubicBezTo>
                      <a:pt x="42939" y="28253"/>
                      <a:pt x="43795" y="27301"/>
                      <a:pt x="44843" y="26539"/>
                    </a:cubicBezTo>
                    <a:lnTo>
                      <a:pt x="41796" y="28824"/>
                    </a:lnTo>
                    <a:cubicBezTo>
                      <a:pt x="42653" y="28158"/>
                      <a:pt x="43605" y="27586"/>
                      <a:pt x="44557" y="27110"/>
                    </a:cubicBezTo>
                    <a:lnTo>
                      <a:pt x="41130" y="28538"/>
                    </a:lnTo>
                    <a:cubicBezTo>
                      <a:pt x="41130" y="28538"/>
                      <a:pt x="41701" y="28348"/>
                      <a:pt x="41987" y="28253"/>
                    </a:cubicBezTo>
                    <a:lnTo>
                      <a:pt x="30849" y="1790"/>
                    </a:lnTo>
                    <a:cubicBezTo>
                      <a:pt x="29516" y="2552"/>
                      <a:pt x="28183" y="3218"/>
                      <a:pt x="26850" y="3789"/>
                    </a:cubicBezTo>
                    <a:lnTo>
                      <a:pt x="30277" y="2361"/>
                    </a:lnTo>
                    <a:cubicBezTo>
                      <a:pt x="27612" y="3408"/>
                      <a:pt x="24947" y="4170"/>
                      <a:pt x="22091" y="4550"/>
                    </a:cubicBezTo>
                    <a:lnTo>
                      <a:pt x="25899" y="4075"/>
                    </a:lnTo>
                    <a:cubicBezTo>
                      <a:pt x="22662" y="4455"/>
                      <a:pt x="19520" y="4646"/>
                      <a:pt x="16284" y="4170"/>
                    </a:cubicBezTo>
                    <a:lnTo>
                      <a:pt x="19996" y="4646"/>
                    </a:lnTo>
                    <a:cubicBezTo>
                      <a:pt x="19044" y="4550"/>
                      <a:pt x="18092" y="4360"/>
                      <a:pt x="17236" y="4170"/>
                    </a:cubicBezTo>
                    <a:lnTo>
                      <a:pt x="20472" y="29109"/>
                    </a:lnTo>
                    <a:cubicBezTo>
                      <a:pt x="21519" y="28538"/>
                      <a:pt x="22567" y="28062"/>
                      <a:pt x="23709" y="27586"/>
                    </a:cubicBezTo>
                    <a:lnTo>
                      <a:pt x="20472" y="28919"/>
                    </a:lnTo>
                    <a:cubicBezTo>
                      <a:pt x="25232" y="26920"/>
                      <a:pt x="30277" y="25683"/>
                      <a:pt x="35418" y="24921"/>
                    </a:cubicBezTo>
                    <a:lnTo>
                      <a:pt x="32086" y="25397"/>
                    </a:lnTo>
                    <a:cubicBezTo>
                      <a:pt x="36846" y="24731"/>
                      <a:pt x="41606" y="24731"/>
                      <a:pt x="46366" y="25397"/>
                    </a:cubicBezTo>
                    <a:lnTo>
                      <a:pt x="43415" y="25016"/>
                    </a:lnTo>
                    <a:cubicBezTo>
                      <a:pt x="43415" y="25016"/>
                      <a:pt x="44176" y="25111"/>
                      <a:pt x="44652" y="25207"/>
                    </a:cubicBezTo>
                    <a:cubicBezTo>
                      <a:pt x="47698" y="25683"/>
                      <a:pt x="50364" y="25683"/>
                      <a:pt x="53125" y="24064"/>
                    </a:cubicBezTo>
                    <a:cubicBezTo>
                      <a:pt x="55409" y="22732"/>
                      <a:pt x="57599" y="20066"/>
                      <a:pt x="58170" y="17496"/>
                    </a:cubicBezTo>
                    <a:cubicBezTo>
                      <a:pt x="59598" y="11309"/>
                      <a:pt x="56266" y="5978"/>
                      <a:pt x="50459" y="3884"/>
                    </a:cubicBezTo>
                    <a:lnTo>
                      <a:pt x="50459" y="388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1" name="Google Shape;1411;p19"/>
              <p:cNvSpPr/>
              <p:nvPr/>
            </p:nvSpPr>
            <p:spPr>
              <a:xfrm>
                <a:off x="4433457" y="5102869"/>
                <a:ext cx="25738" cy="62302"/>
              </a:xfrm>
              <a:custGeom>
                <a:avLst/>
                <a:gdLst/>
                <a:ahLst/>
                <a:cxnLst/>
                <a:rect l="l" t="t" r="r" b="b"/>
                <a:pathLst>
                  <a:path w="25738" h="62302" extrusionOk="0">
                    <a:moveTo>
                      <a:pt x="12600" y="3564"/>
                    </a:moveTo>
                    <a:cubicBezTo>
                      <a:pt x="4033" y="18604"/>
                      <a:pt x="-442" y="35929"/>
                      <a:pt x="34" y="53253"/>
                    </a:cubicBezTo>
                    <a:cubicBezTo>
                      <a:pt x="130" y="58013"/>
                      <a:pt x="4128" y="62487"/>
                      <a:pt x="9078" y="62297"/>
                    </a:cubicBezTo>
                    <a:cubicBezTo>
                      <a:pt x="13552" y="62106"/>
                      <a:pt x="18598" y="58298"/>
                      <a:pt x="18122" y="53253"/>
                    </a:cubicBezTo>
                    <a:cubicBezTo>
                      <a:pt x="17741" y="49446"/>
                      <a:pt x="17551" y="45543"/>
                      <a:pt x="17646" y="41736"/>
                    </a:cubicBezTo>
                    <a:cubicBezTo>
                      <a:pt x="17646" y="39832"/>
                      <a:pt x="17836" y="37928"/>
                      <a:pt x="18027" y="36024"/>
                    </a:cubicBezTo>
                    <a:cubicBezTo>
                      <a:pt x="18027" y="35453"/>
                      <a:pt x="18122" y="34977"/>
                      <a:pt x="18217" y="34406"/>
                    </a:cubicBezTo>
                    <a:cubicBezTo>
                      <a:pt x="18312" y="33454"/>
                      <a:pt x="18312" y="33359"/>
                      <a:pt x="18217" y="33835"/>
                    </a:cubicBezTo>
                    <a:cubicBezTo>
                      <a:pt x="18217" y="34406"/>
                      <a:pt x="18217" y="34215"/>
                      <a:pt x="18217" y="33263"/>
                    </a:cubicBezTo>
                    <a:cubicBezTo>
                      <a:pt x="18217" y="32692"/>
                      <a:pt x="18407" y="32217"/>
                      <a:pt x="18503" y="31645"/>
                    </a:cubicBezTo>
                    <a:cubicBezTo>
                      <a:pt x="19169" y="27838"/>
                      <a:pt x="20026" y="24125"/>
                      <a:pt x="21168" y="20413"/>
                    </a:cubicBezTo>
                    <a:cubicBezTo>
                      <a:pt x="22310" y="16701"/>
                      <a:pt x="23453" y="13750"/>
                      <a:pt x="24881" y="10704"/>
                    </a:cubicBezTo>
                    <a:cubicBezTo>
                      <a:pt x="26499" y="7372"/>
                      <a:pt x="25928" y="2803"/>
                      <a:pt x="22310" y="899"/>
                    </a:cubicBezTo>
                    <a:cubicBezTo>
                      <a:pt x="18883" y="-910"/>
                      <a:pt x="14504" y="42"/>
                      <a:pt x="12505" y="3469"/>
                    </a:cubicBezTo>
                    <a:lnTo>
                      <a:pt x="12505" y="3469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2" name="Google Shape;1412;p19"/>
              <p:cNvSpPr/>
              <p:nvPr/>
            </p:nvSpPr>
            <p:spPr>
              <a:xfrm>
                <a:off x="4430943" y="5318742"/>
                <a:ext cx="22301" cy="44675"/>
              </a:xfrm>
              <a:custGeom>
                <a:avLst/>
                <a:gdLst/>
                <a:ahLst/>
                <a:cxnLst/>
                <a:rect l="l" t="t" r="r" b="b"/>
                <a:pathLst>
                  <a:path w="22301" h="44675" extrusionOk="0">
                    <a:moveTo>
                      <a:pt x="264" y="8056"/>
                    </a:moveTo>
                    <a:cubicBezTo>
                      <a:pt x="3500" y="18717"/>
                      <a:pt x="6737" y="29378"/>
                      <a:pt x="9974" y="40040"/>
                    </a:cubicBezTo>
                    <a:cubicBezTo>
                      <a:pt x="10926" y="43181"/>
                      <a:pt x="14353" y="45466"/>
                      <a:pt x="17685" y="44419"/>
                    </a:cubicBezTo>
                    <a:cubicBezTo>
                      <a:pt x="21017" y="43371"/>
                      <a:pt x="23016" y="40135"/>
                      <a:pt x="22064" y="36708"/>
                    </a:cubicBezTo>
                    <a:cubicBezTo>
                      <a:pt x="18922" y="26047"/>
                      <a:pt x="15685" y="15386"/>
                      <a:pt x="12544" y="4724"/>
                    </a:cubicBezTo>
                    <a:cubicBezTo>
                      <a:pt x="11592" y="1583"/>
                      <a:pt x="8070" y="-797"/>
                      <a:pt x="4738" y="250"/>
                    </a:cubicBezTo>
                    <a:cubicBezTo>
                      <a:pt x="1406" y="1298"/>
                      <a:pt x="-783" y="4629"/>
                      <a:pt x="264" y="8056"/>
                    </a:cubicBezTo>
                    <a:lnTo>
                      <a:pt x="264" y="8056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3" name="Google Shape;1413;p19"/>
              <p:cNvSpPr/>
              <p:nvPr/>
            </p:nvSpPr>
            <p:spPr>
              <a:xfrm>
                <a:off x="4456503" y="5455455"/>
                <a:ext cx="25997" cy="48371"/>
              </a:xfrm>
              <a:custGeom>
                <a:avLst/>
                <a:gdLst/>
                <a:ahLst/>
                <a:cxnLst/>
                <a:rect l="l" t="t" r="r" b="b"/>
                <a:pathLst>
                  <a:path w="25997" h="48371" extrusionOk="0">
                    <a:moveTo>
                      <a:pt x="312" y="10129"/>
                    </a:moveTo>
                    <a:cubicBezTo>
                      <a:pt x="3358" y="20791"/>
                      <a:pt x="6404" y="31547"/>
                      <a:pt x="9546" y="42208"/>
                    </a:cubicBezTo>
                    <a:cubicBezTo>
                      <a:pt x="10783" y="46397"/>
                      <a:pt x="15543" y="49443"/>
                      <a:pt x="19827" y="48015"/>
                    </a:cubicBezTo>
                    <a:cubicBezTo>
                      <a:pt x="24111" y="46587"/>
                      <a:pt x="27062" y="42208"/>
                      <a:pt x="25634" y="37734"/>
                    </a:cubicBezTo>
                    <a:cubicBezTo>
                      <a:pt x="22302" y="27073"/>
                      <a:pt x="18875" y="16507"/>
                      <a:pt x="15543" y="5846"/>
                    </a:cubicBezTo>
                    <a:cubicBezTo>
                      <a:pt x="14306" y="1943"/>
                      <a:pt x="10022" y="-1008"/>
                      <a:pt x="5833" y="325"/>
                    </a:cubicBezTo>
                    <a:cubicBezTo>
                      <a:pt x="1645" y="1657"/>
                      <a:pt x="-926" y="5846"/>
                      <a:pt x="312" y="10034"/>
                    </a:cubicBezTo>
                    <a:lnTo>
                      <a:pt x="312" y="1003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4" name="Google Shape;1414;p19"/>
              <p:cNvSpPr/>
              <p:nvPr/>
            </p:nvSpPr>
            <p:spPr>
              <a:xfrm>
                <a:off x="4555259" y="5620780"/>
                <a:ext cx="53609" cy="42492"/>
              </a:xfrm>
              <a:custGeom>
                <a:avLst/>
                <a:gdLst/>
                <a:ahLst/>
                <a:cxnLst/>
                <a:rect l="l" t="t" r="r" b="b"/>
                <a:pathLst>
                  <a:path w="53609" h="42492" extrusionOk="0">
                    <a:moveTo>
                      <a:pt x="4654" y="11767"/>
                    </a:moveTo>
                    <a:cubicBezTo>
                      <a:pt x="6558" y="12338"/>
                      <a:pt x="8557" y="13004"/>
                      <a:pt x="10365" y="13766"/>
                    </a:cubicBezTo>
                    <a:cubicBezTo>
                      <a:pt x="9509" y="13385"/>
                      <a:pt x="10365" y="13766"/>
                      <a:pt x="10841" y="13956"/>
                    </a:cubicBezTo>
                    <a:cubicBezTo>
                      <a:pt x="11317" y="14146"/>
                      <a:pt x="11793" y="14337"/>
                      <a:pt x="12174" y="14622"/>
                    </a:cubicBezTo>
                    <a:cubicBezTo>
                      <a:pt x="13126" y="15098"/>
                      <a:pt x="13983" y="15479"/>
                      <a:pt x="14840" y="15955"/>
                    </a:cubicBezTo>
                    <a:cubicBezTo>
                      <a:pt x="16553" y="16907"/>
                      <a:pt x="18171" y="17859"/>
                      <a:pt x="19790" y="18906"/>
                    </a:cubicBezTo>
                    <a:cubicBezTo>
                      <a:pt x="20647" y="19477"/>
                      <a:pt x="21503" y="20048"/>
                      <a:pt x="22265" y="20619"/>
                    </a:cubicBezTo>
                    <a:cubicBezTo>
                      <a:pt x="22646" y="20905"/>
                      <a:pt x="23122" y="21191"/>
                      <a:pt x="23502" y="21571"/>
                    </a:cubicBezTo>
                    <a:cubicBezTo>
                      <a:pt x="22741" y="21000"/>
                      <a:pt x="23217" y="21381"/>
                      <a:pt x="23693" y="21762"/>
                    </a:cubicBezTo>
                    <a:cubicBezTo>
                      <a:pt x="26739" y="24236"/>
                      <a:pt x="29595" y="26997"/>
                      <a:pt x="32260" y="29853"/>
                    </a:cubicBezTo>
                    <a:cubicBezTo>
                      <a:pt x="32927" y="30614"/>
                      <a:pt x="33593" y="31376"/>
                      <a:pt x="34260" y="32137"/>
                    </a:cubicBezTo>
                    <a:cubicBezTo>
                      <a:pt x="34545" y="32423"/>
                      <a:pt x="34736" y="32804"/>
                      <a:pt x="35021" y="33089"/>
                    </a:cubicBezTo>
                    <a:cubicBezTo>
                      <a:pt x="33784" y="31661"/>
                      <a:pt x="35021" y="33184"/>
                      <a:pt x="35307" y="33470"/>
                    </a:cubicBezTo>
                    <a:cubicBezTo>
                      <a:pt x="36544" y="35088"/>
                      <a:pt x="37592" y="36802"/>
                      <a:pt x="38639" y="38515"/>
                    </a:cubicBezTo>
                    <a:cubicBezTo>
                      <a:pt x="40828" y="42132"/>
                      <a:pt x="45969" y="43750"/>
                      <a:pt x="49586" y="41371"/>
                    </a:cubicBezTo>
                    <a:cubicBezTo>
                      <a:pt x="53013" y="39181"/>
                      <a:pt x="55012" y="34136"/>
                      <a:pt x="52442" y="30424"/>
                    </a:cubicBezTo>
                    <a:cubicBezTo>
                      <a:pt x="41971" y="14908"/>
                      <a:pt x="26073" y="3866"/>
                      <a:pt x="7605" y="153"/>
                    </a:cubicBezTo>
                    <a:cubicBezTo>
                      <a:pt x="4558" y="-513"/>
                      <a:pt x="941" y="1010"/>
                      <a:pt x="179" y="4342"/>
                    </a:cubicBezTo>
                    <a:cubicBezTo>
                      <a:pt x="-582" y="7673"/>
                      <a:pt x="1131" y="10720"/>
                      <a:pt x="4368" y="11767"/>
                    </a:cubicBezTo>
                    <a:lnTo>
                      <a:pt x="4368" y="11767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5" name="Google Shape;1415;p19"/>
              <p:cNvSpPr/>
              <p:nvPr/>
            </p:nvSpPr>
            <p:spPr>
              <a:xfrm>
                <a:off x="4720462" y="5694998"/>
                <a:ext cx="45997" cy="19676"/>
              </a:xfrm>
              <a:custGeom>
                <a:avLst/>
                <a:gdLst/>
                <a:ahLst/>
                <a:cxnLst/>
                <a:rect l="l" t="t" r="r" b="b"/>
                <a:pathLst>
                  <a:path w="45997" h="19676" extrusionOk="0">
                    <a:moveTo>
                      <a:pt x="3093" y="11131"/>
                    </a:moveTo>
                    <a:cubicBezTo>
                      <a:pt x="13850" y="19127"/>
                      <a:pt x="28415" y="21602"/>
                      <a:pt x="41267" y="18175"/>
                    </a:cubicBezTo>
                    <a:cubicBezTo>
                      <a:pt x="44503" y="17318"/>
                      <a:pt x="46788" y="13606"/>
                      <a:pt x="45741" y="10370"/>
                    </a:cubicBezTo>
                    <a:cubicBezTo>
                      <a:pt x="44694" y="7133"/>
                      <a:pt x="41362" y="4944"/>
                      <a:pt x="37935" y="5896"/>
                    </a:cubicBezTo>
                    <a:cubicBezTo>
                      <a:pt x="36602" y="6276"/>
                      <a:pt x="35174" y="6562"/>
                      <a:pt x="33746" y="6847"/>
                    </a:cubicBezTo>
                    <a:cubicBezTo>
                      <a:pt x="32985" y="6943"/>
                      <a:pt x="33080" y="6943"/>
                      <a:pt x="33746" y="6847"/>
                    </a:cubicBezTo>
                    <a:cubicBezTo>
                      <a:pt x="33365" y="6847"/>
                      <a:pt x="33080" y="6847"/>
                      <a:pt x="32699" y="6943"/>
                    </a:cubicBezTo>
                    <a:cubicBezTo>
                      <a:pt x="32033" y="6943"/>
                      <a:pt x="31271" y="7038"/>
                      <a:pt x="30605" y="7133"/>
                    </a:cubicBezTo>
                    <a:cubicBezTo>
                      <a:pt x="29177" y="7133"/>
                      <a:pt x="27749" y="7133"/>
                      <a:pt x="26321" y="7133"/>
                    </a:cubicBezTo>
                    <a:cubicBezTo>
                      <a:pt x="25654" y="7133"/>
                      <a:pt x="24893" y="7038"/>
                      <a:pt x="24227" y="6943"/>
                    </a:cubicBezTo>
                    <a:cubicBezTo>
                      <a:pt x="25750" y="7133"/>
                      <a:pt x="23846" y="6943"/>
                      <a:pt x="23465" y="6847"/>
                    </a:cubicBezTo>
                    <a:cubicBezTo>
                      <a:pt x="20800" y="6371"/>
                      <a:pt x="18134" y="5610"/>
                      <a:pt x="15564" y="4563"/>
                    </a:cubicBezTo>
                    <a:cubicBezTo>
                      <a:pt x="16801" y="5134"/>
                      <a:pt x="14802" y="4182"/>
                      <a:pt x="14612" y="4087"/>
                    </a:cubicBezTo>
                    <a:cubicBezTo>
                      <a:pt x="13945" y="3801"/>
                      <a:pt x="13374" y="3421"/>
                      <a:pt x="12708" y="3135"/>
                    </a:cubicBezTo>
                    <a:cubicBezTo>
                      <a:pt x="11470" y="2469"/>
                      <a:pt x="10233" y="1707"/>
                      <a:pt x="9090" y="851"/>
                    </a:cubicBezTo>
                    <a:cubicBezTo>
                      <a:pt x="6520" y="-958"/>
                      <a:pt x="2236" y="279"/>
                      <a:pt x="808" y="3040"/>
                    </a:cubicBezTo>
                    <a:cubicBezTo>
                      <a:pt x="-905" y="6181"/>
                      <a:pt x="237" y="9227"/>
                      <a:pt x="2998" y="11321"/>
                    </a:cubicBezTo>
                    <a:lnTo>
                      <a:pt x="2998" y="1132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6" name="Google Shape;1416;p19"/>
              <p:cNvSpPr/>
              <p:nvPr/>
            </p:nvSpPr>
            <p:spPr>
              <a:xfrm>
                <a:off x="4899246" y="5706045"/>
                <a:ext cx="35685" cy="17581"/>
              </a:xfrm>
              <a:custGeom>
                <a:avLst/>
                <a:gdLst/>
                <a:ahLst/>
                <a:cxnLst/>
                <a:rect l="l" t="t" r="r" b="b"/>
                <a:pathLst>
                  <a:path w="35685" h="17581" extrusionOk="0">
                    <a:moveTo>
                      <a:pt x="7847" y="17409"/>
                    </a:moveTo>
                    <a:cubicBezTo>
                      <a:pt x="15653" y="15505"/>
                      <a:pt x="23459" y="13696"/>
                      <a:pt x="31265" y="11793"/>
                    </a:cubicBezTo>
                    <a:cubicBezTo>
                      <a:pt x="34312" y="11031"/>
                      <a:pt x="36406" y="7414"/>
                      <a:pt x="35454" y="4368"/>
                    </a:cubicBezTo>
                    <a:cubicBezTo>
                      <a:pt x="34407" y="1131"/>
                      <a:pt x="31361" y="-582"/>
                      <a:pt x="28029" y="179"/>
                    </a:cubicBezTo>
                    <a:cubicBezTo>
                      <a:pt x="20223" y="1988"/>
                      <a:pt x="12416" y="3796"/>
                      <a:pt x="4515" y="5605"/>
                    </a:cubicBezTo>
                    <a:cubicBezTo>
                      <a:pt x="1374" y="6367"/>
                      <a:pt x="-721" y="10079"/>
                      <a:pt x="231" y="13125"/>
                    </a:cubicBezTo>
                    <a:cubicBezTo>
                      <a:pt x="1279" y="16362"/>
                      <a:pt x="4420" y="18170"/>
                      <a:pt x="7752" y="17409"/>
                    </a:cubicBezTo>
                    <a:lnTo>
                      <a:pt x="7752" y="17409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7" name="Google Shape;1417;p19"/>
              <p:cNvSpPr/>
              <p:nvPr/>
            </p:nvSpPr>
            <p:spPr>
              <a:xfrm>
                <a:off x="5051100" y="5682582"/>
                <a:ext cx="34439" cy="16507"/>
              </a:xfrm>
              <a:custGeom>
                <a:avLst/>
                <a:gdLst/>
                <a:ahLst/>
                <a:cxnLst/>
                <a:rect l="l" t="t" r="r" b="b"/>
                <a:pathLst>
                  <a:path w="34439" h="16507" extrusionOk="0">
                    <a:moveTo>
                      <a:pt x="6308" y="16408"/>
                    </a:moveTo>
                    <a:cubicBezTo>
                      <a:pt x="14210" y="14885"/>
                      <a:pt x="22111" y="13362"/>
                      <a:pt x="30012" y="11839"/>
                    </a:cubicBezTo>
                    <a:cubicBezTo>
                      <a:pt x="33154" y="11267"/>
                      <a:pt x="35153" y="7365"/>
                      <a:pt x="34201" y="4414"/>
                    </a:cubicBezTo>
                    <a:cubicBezTo>
                      <a:pt x="33249" y="1463"/>
                      <a:pt x="30012" y="-726"/>
                      <a:pt x="26776" y="225"/>
                    </a:cubicBezTo>
                    <a:cubicBezTo>
                      <a:pt x="19065" y="2510"/>
                      <a:pt x="11354" y="4699"/>
                      <a:pt x="3643" y="6984"/>
                    </a:cubicBezTo>
                    <a:cubicBezTo>
                      <a:pt x="1168" y="7745"/>
                      <a:pt x="-641" y="10506"/>
                      <a:pt x="216" y="12981"/>
                    </a:cubicBezTo>
                    <a:cubicBezTo>
                      <a:pt x="1073" y="15646"/>
                      <a:pt x="3548" y="16884"/>
                      <a:pt x="6213" y="16408"/>
                    </a:cubicBezTo>
                    <a:lnTo>
                      <a:pt x="6213" y="16408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8" name="Google Shape;1418;p19"/>
              <p:cNvSpPr/>
              <p:nvPr/>
            </p:nvSpPr>
            <p:spPr>
              <a:xfrm>
                <a:off x="5174005" y="5587612"/>
                <a:ext cx="26482" cy="25903"/>
              </a:xfrm>
              <a:custGeom>
                <a:avLst/>
                <a:gdLst/>
                <a:ahLst/>
                <a:cxnLst/>
                <a:rect l="l" t="t" r="r" b="b"/>
                <a:pathLst>
                  <a:path w="26482" h="25903" extrusionOk="0">
                    <a:moveTo>
                      <a:pt x="13441" y="23517"/>
                    </a:moveTo>
                    <a:lnTo>
                      <a:pt x="24198" y="13142"/>
                    </a:lnTo>
                    <a:cubicBezTo>
                      <a:pt x="25626" y="11809"/>
                      <a:pt x="26483" y="9620"/>
                      <a:pt x="26483" y="7716"/>
                    </a:cubicBezTo>
                    <a:cubicBezTo>
                      <a:pt x="26483" y="5812"/>
                      <a:pt x="25626" y="3528"/>
                      <a:pt x="24198" y="2290"/>
                    </a:cubicBezTo>
                    <a:cubicBezTo>
                      <a:pt x="22770" y="1053"/>
                      <a:pt x="20771" y="-89"/>
                      <a:pt x="18772" y="6"/>
                    </a:cubicBezTo>
                    <a:cubicBezTo>
                      <a:pt x="16773" y="101"/>
                      <a:pt x="14869" y="862"/>
                      <a:pt x="13346" y="2290"/>
                    </a:cubicBezTo>
                    <a:lnTo>
                      <a:pt x="2303" y="12380"/>
                    </a:lnTo>
                    <a:cubicBezTo>
                      <a:pt x="1541" y="13142"/>
                      <a:pt x="970" y="13903"/>
                      <a:pt x="685" y="14950"/>
                    </a:cubicBezTo>
                    <a:cubicBezTo>
                      <a:pt x="209" y="15902"/>
                      <a:pt x="-77" y="16949"/>
                      <a:pt x="18" y="17997"/>
                    </a:cubicBezTo>
                    <a:cubicBezTo>
                      <a:pt x="18" y="19043"/>
                      <a:pt x="209" y="20091"/>
                      <a:pt x="685" y="21043"/>
                    </a:cubicBezTo>
                    <a:cubicBezTo>
                      <a:pt x="970" y="21994"/>
                      <a:pt x="1541" y="22851"/>
                      <a:pt x="2303" y="23613"/>
                    </a:cubicBezTo>
                    <a:cubicBezTo>
                      <a:pt x="3826" y="25040"/>
                      <a:pt x="5825" y="25992"/>
                      <a:pt x="7920" y="25897"/>
                    </a:cubicBezTo>
                    <a:cubicBezTo>
                      <a:pt x="10014" y="25802"/>
                      <a:pt x="12013" y="25040"/>
                      <a:pt x="13536" y="23613"/>
                    </a:cubicBezTo>
                    <a:lnTo>
                      <a:pt x="13536" y="23613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9" name="Google Shape;1419;p19"/>
              <p:cNvSpPr/>
              <p:nvPr/>
            </p:nvSpPr>
            <p:spPr>
              <a:xfrm>
                <a:off x="5215794" y="5463579"/>
                <a:ext cx="16965" cy="30092"/>
              </a:xfrm>
              <a:custGeom>
                <a:avLst/>
                <a:gdLst/>
                <a:ahLst/>
                <a:cxnLst/>
                <a:rect l="l" t="t" r="r" b="b"/>
                <a:pathLst>
                  <a:path w="16965" h="30092" extrusionOk="0">
                    <a:moveTo>
                      <a:pt x="16966" y="22281"/>
                    </a:moveTo>
                    <a:cubicBezTo>
                      <a:pt x="16299" y="17331"/>
                      <a:pt x="15728" y="12381"/>
                      <a:pt x="15062" y="7431"/>
                    </a:cubicBezTo>
                    <a:cubicBezTo>
                      <a:pt x="15062" y="6384"/>
                      <a:pt x="14872" y="5432"/>
                      <a:pt x="14396" y="4576"/>
                    </a:cubicBezTo>
                    <a:cubicBezTo>
                      <a:pt x="14110" y="3624"/>
                      <a:pt x="13539" y="2862"/>
                      <a:pt x="12872" y="2196"/>
                    </a:cubicBezTo>
                    <a:cubicBezTo>
                      <a:pt x="11540" y="863"/>
                      <a:pt x="9445" y="-88"/>
                      <a:pt x="7541" y="7"/>
                    </a:cubicBezTo>
                    <a:cubicBezTo>
                      <a:pt x="5638" y="102"/>
                      <a:pt x="3638" y="768"/>
                      <a:pt x="2210" y="2196"/>
                    </a:cubicBezTo>
                    <a:cubicBezTo>
                      <a:pt x="973" y="3529"/>
                      <a:pt x="-169" y="5528"/>
                      <a:pt x="21" y="7527"/>
                    </a:cubicBezTo>
                    <a:cubicBezTo>
                      <a:pt x="497" y="12476"/>
                      <a:pt x="973" y="17426"/>
                      <a:pt x="1449" y="22376"/>
                    </a:cubicBezTo>
                    <a:cubicBezTo>
                      <a:pt x="1449" y="23423"/>
                      <a:pt x="1639" y="24470"/>
                      <a:pt x="2115" y="25327"/>
                    </a:cubicBezTo>
                    <a:cubicBezTo>
                      <a:pt x="2401" y="26279"/>
                      <a:pt x="2972" y="27136"/>
                      <a:pt x="3734" y="27802"/>
                    </a:cubicBezTo>
                    <a:cubicBezTo>
                      <a:pt x="5066" y="29135"/>
                      <a:pt x="7256" y="30182"/>
                      <a:pt x="9160" y="30087"/>
                    </a:cubicBezTo>
                    <a:cubicBezTo>
                      <a:pt x="11064" y="29992"/>
                      <a:pt x="13253" y="29325"/>
                      <a:pt x="14586" y="27802"/>
                    </a:cubicBezTo>
                    <a:cubicBezTo>
                      <a:pt x="15823" y="26374"/>
                      <a:pt x="17061" y="24375"/>
                      <a:pt x="16871" y="22376"/>
                    </a:cubicBezTo>
                    <a:lnTo>
                      <a:pt x="16871" y="22376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0" name="Google Shape;1420;p19"/>
              <p:cNvSpPr/>
              <p:nvPr/>
            </p:nvSpPr>
            <p:spPr>
              <a:xfrm>
                <a:off x="5147480" y="5337740"/>
                <a:ext cx="26420" cy="41805"/>
              </a:xfrm>
              <a:custGeom>
                <a:avLst/>
                <a:gdLst/>
                <a:ahLst/>
                <a:cxnLst/>
                <a:rect l="l" t="t" r="r" b="b"/>
                <a:pathLst>
                  <a:path w="26420" h="41805" extrusionOk="0">
                    <a:moveTo>
                      <a:pt x="25973" y="36272"/>
                    </a:moveTo>
                    <a:cubicBezTo>
                      <a:pt x="26829" y="30085"/>
                      <a:pt x="26544" y="23707"/>
                      <a:pt x="24354" y="17805"/>
                    </a:cubicBezTo>
                    <a:cubicBezTo>
                      <a:pt x="22165" y="11903"/>
                      <a:pt x="18738" y="6478"/>
                      <a:pt x="13978" y="2385"/>
                    </a:cubicBezTo>
                    <a:cubicBezTo>
                      <a:pt x="12264" y="861"/>
                      <a:pt x="10456" y="100"/>
                      <a:pt x="8171" y="5"/>
                    </a:cubicBezTo>
                    <a:cubicBezTo>
                      <a:pt x="5601" y="-90"/>
                      <a:pt x="3221" y="1242"/>
                      <a:pt x="1697" y="3241"/>
                    </a:cubicBezTo>
                    <a:cubicBezTo>
                      <a:pt x="270" y="5050"/>
                      <a:pt x="-206" y="7049"/>
                      <a:pt x="79" y="9333"/>
                    </a:cubicBezTo>
                    <a:cubicBezTo>
                      <a:pt x="460" y="12094"/>
                      <a:pt x="1888" y="13712"/>
                      <a:pt x="3982" y="15330"/>
                    </a:cubicBezTo>
                    <a:lnTo>
                      <a:pt x="4268" y="15616"/>
                    </a:lnTo>
                    <a:lnTo>
                      <a:pt x="2554" y="14283"/>
                    </a:lnTo>
                    <a:cubicBezTo>
                      <a:pt x="4458" y="15806"/>
                      <a:pt x="6077" y="17520"/>
                      <a:pt x="7600" y="19328"/>
                    </a:cubicBezTo>
                    <a:lnTo>
                      <a:pt x="6362" y="17710"/>
                    </a:lnTo>
                    <a:cubicBezTo>
                      <a:pt x="7885" y="19709"/>
                      <a:pt x="9123" y="21899"/>
                      <a:pt x="10170" y="24183"/>
                    </a:cubicBezTo>
                    <a:lnTo>
                      <a:pt x="9408" y="22279"/>
                    </a:lnTo>
                    <a:cubicBezTo>
                      <a:pt x="10456" y="24754"/>
                      <a:pt x="11122" y="27324"/>
                      <a:pt x="11503" y="29894"/>
                    </a:cubicBezTo>
                    <a:lnTo>
                      <a:pt x="11217" y="27896"/>
                    </a:lnTo>
                    <a:cubicBezTo>
                      <a:pt x="11503" y="29990"/>
                      <a:pt x="11503" y="32084"/>
                      <a:pt x="11312" y="34273"/>
                    </a:cubicBezTo>
                    <a:cubicBezTo>
                      <a:pt x="11122" y="35986"/>
                      <a:pt x="12264" y="38366"/>
                      <a:pt x="13502" y="39604"/>
                    </a:cubicBezTo>
                    <a:cubicBezTo>
                      <a:pt x="14739" y="40841"/>
                      <a:pt x="16167" y="41412"/>
                      <a:pt x="17786" y="41698"/>
                    </a:cubicBezTo>
                    <a:cubicBezTo>
                      <a:pt x="19404" y="41983"/>
                      <a:pt x="21118" y="41698"/>
                      <a:pt x="22545" y="40841"/>
                    </a:cubicBezTo>
                    <a:cubicBezTo>
                      <a:pt x="24069" y="39889"/>
                      <a:pt x="25687" y="38271"/>
                      <a:pt x="25973" y="36367"/>
                    </a:cubicBezTo>
                    <a:lnTo>
                      <a:pt x="25973" y="36367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1" name="Google Shape;1421;p19"/>
              <p:cNvSpPr/>
              <p:nvPr/>
            </p:nvSpPr>
            <p:spPr>
              <a:xfrm>
                <a:off x="5055879" y="5218186"/>
                <a:ext cx="33724" cy="30175"/>
              </a:xfrm>
              <a:custGeom>
                <a:avLst/>
                <a:gdLst/>
                <a:ahLst/>
                <a:cxnLst/>
                <a:rect l="l" t="t" r="r" b="b"/>
                <a:pathLst>
                  <a:path w="33724" h="30175" extrusionOk="0">
                    <a:moveTo>
                      <a:pt x="31135" y="15421"/>
                    </a:moveTo>
                    <a:cubicBezTo>
                      <a:pt x="25613" y="11137"/>
                      <a:pt x="19997" y="6759"/>
                      <a:pt x="14475" y="2475"/>
                    </a:cubicBezTo>
                    <a:cubicBezTo>
                      <a:pt x="13714" y="1618"/>
                      <a:pt x="12762" y="1047"/>
                      <a:pt x="11715" y="762"/>
                    </a:cubicBezTo>
                    <a:cubicBezTo>
                      <a:pt x="10667" y="191"/>
                      <a:pt x="9620" y="0"/>
                      <a:pt x="8478" y="0"/>
                    </a:cubicBezTo>
                    <a:cubicBezTo>
                      <a:pt x="6384" y="0"/>
                      <a:pt x="3908" y="952"/>
                      <a:pt x="2481" y="2475"/>
                    </a:cubicBezTo>
                    <a:cubicBezTo>
                      <a:pt x="1053" y="3998"/>
                      <a:pt x="-90" y="6187"/>
                      <a:pt x="6" y="8472"/>
                    </a:cubicBezTo>
                    <a:cubicBezTo>
                      <a:pt x="6" y="10566"/>
                      <a:pt x="767" y="13136"/>
                      <a:pt x="2481" y="14469"/>
                    </a:cubicBezTo>
                    <a:cubicBezTo>
                      <a:pt x="8002" y="18848"/>
                      <a:pt x="13523" y="23226"/>
                      <a:pt x="19045" y="27605"/>
                    </a:cubicBezTo>
                    <a:cubicBezTo>
                      <a:pt x="19806" y="28462"/>
                      <a:pt x="20758" y="29033"/>
                      <a:pt x="21805" y="29414"/>
                    </a:cubicBezTo>
                    <a:cubicBezTo>
                      <a:pt x="22853" y="29985"/>
                      <a:pt x="23900" y="30175"/>
                      <a:pt x="25137" y="30175"/>
                    </a:cubicBezTo>
                    <a:cubicBezTo>
                      <a:pt x="27232" y="30175"/>
                      <a:pt x="29802" y="29223"/>
                      <a:pt x="31230" y="27700"/>
                    </a:cubicBezTo>
                    <a:cubicBezTo>
                      <a:pt x="32658" y="26177"/>
                      <a:pt x="33895" y="23893"/>
                      <a:pt x="33705" y="21608"/>
                    </a:cubicBezTo>
                    <a:cubicBezTo>
                      <a:pt x="33705" y="19514"/>
                      <a:pt x="32943" y="16849"/>
                      <a:pt x="31230" y="15516"/>
                    </a:cubicBezTo>
                    <a:lnTo>
                      <a:pt x="31230" y="15516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2" name="Google Shape;1422;p19"/>
              <p:cNvSpPr/>
              <p:nvPr/>
            </p:nvSpPr>
            <p:spPr>
              <a:xfrm>
                <a:off x="4965793" y="5133595"/>
                <a:ext cx="20817" cy="18155"/>
              </a:xfrm>
              <a:custGeom>
                <a:avLst/>
                <a:gdLst/>
                <a:ahLst/>
                <a:cxnLst/>
                <a:rect l="l" t="t" r="r" b="b"/>
                <a:pathLst>
                  <a:path w="20817" h="18155" extrusionOk="0">
                    <a:moveTo>
                      <a:pt x="20313" y="15198"/>
                    </a:moveTo>
                    <a:cubicBezTo>
                      <a:pt x="15173" y="10438"/>
                      <a:pt x="10032" y="5583"/>
                      <a:pt x="4891" y="824"/>
                    </a:cubicBezTo>
                    <a:cubicBezTo>
                      <a:pt x="3654" y="-318"/>
                      <a:pt x="1655" y="-318"/>
                      <a:pt x="608" y="1110"/>
                    </a:cubicBezTo>
                    <a:cubicBezTo>
                      <a:pt x="-535" y="2537"/>
                      <a:pt x="37" y="4346"/>
                      <a:pt x="1464" y="5393"/>
                    </a:cubicBezTo>
                    <a:cubicBezTo>
                      <a:pt x="7081" y="9581"/>
                      <a:pt x="12698" y="13675"/>
                      <a:pt x="18314" y="17863"/>
                    </a:cubicBezTo>
                    <a:cubicBezTo>
                      <a:pt x="19837" y="19005"/>
                      <a:pt x="21741" y="16530"/>
                      <a:pt x="20313" y="15198"/>
                    </a:cubicBezTo>
                    <a:lnTo>
                      <a:pt x="20313" y="15198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3" name="Google Shape;1423;p19"/>
              <p:cNvSpPr/>
              <p:nvPr/>
            </p:nvSpPr>
            <p:spPr>
              <a:xfrm>
                <a:off x="4838299" y="5049578"/>
                <a:ext cx="39512" cy="19707"/>
              </a:xfrm>
              <a:custGeom>
                <a:avLst/>
                <a:gdLst/>
                <a:ahLst/>
                <a:cxnLst/>
                <a:rect l="l" t="t" r="r" b="b"/>
                <a:pathLst>
                  <a:path w="39512" h="19707" extrusionOk="0">
                    <a:moveTo>
                      <a:pt x="36713" y="12212"/>
                    </a:moveTo>
                    <a:cubicBezTo>
                      <a:pt x="26337" y="8214"/>
                      <a:pt x="15865" y="4216"/>
                      <a:pt x="5489" y="218"/>
                    </a:cubicBezTo>
                    <a:cubicBezTo>
                      <a:pt x="3299" y="-639"/>
                      <a:pt x="729" y="1170"/>
                      <a:pt x="158" y="3264"/>
                    </a:cubicBezTo>
                    <a:cubicBezTo>
                      <a:pt x="-508" y="5644"/>
                      <a:pt x="1015" y="7833"/>
                      <a:pt x="3204" y="8594"/>
                    </a:cubicBezTo>
                    <a:cubicBezTo>
                      <a:pt x="13676" y="12212"/>
                      <a:pt x="24243" y="15924"/>
                      <a:pt x="34714" y="19541"/>
                    </a:cubicBezTo>
                    <a:cubicBezTo>
                      <a:pt x="36618" y="20208"/>
                      <a:pt x="38903" y="18780"/>
                      <a:pt x="39379" y="16876"/>
                    </a:cubicBezTo>
                    <a:cubicBezTo>
                      <a:pt x="39950" y="14782"/>
                      <a:pt x="38617" y="12973"/>
                      <a:pt x="36713" y="12212"/>
                    </a:cubicBezTo>
                    <a:lnTo>
                      <a:pt x="36713" y="12212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4" name="Google Shape;1424;p19"/>
              <p:cNvSpPr/>
              <p:nvPr/>
            </p:nvSpPr>
            <p:spPr>
              <a:xfrm>
                <a:off x="4696796" y="5024065"/>
                <a:ext cx="24769" cy="11672"/>
              </a:xfrm>
              <a:custGeom>
                <a:avLst/>
                <a:gdLst/>
                <a:ahLst/>
                <a:cxnLst/>
                <a:rect l="l" t="t" r="r" b="b"/>
                <a:pathLst>
                  <a:path w="24769" h="11672" extrusionOk="0">
                    <a:moveTo>
                      <a:pt x="19810" y="30"/>
                    </a:moveTo>
                    <a:cubicBezTo>
                      <a:pt x="14860" y="601"/>
                      <a:pt x="9909" y="1172"/>
                      <a:pt x="4959" y="1743"/>
                    </a:cubicBezTo>
                    <a:cubicBezTo>
                      <a:pt x="3626" y="1933"/>
                      <a:pt x="2389" y="2219"/>
                      <a:pt x="1437" y="3171"/>
                    </a:cubicBezTo>
                    <a:cubicBezTo>
                      <a:pt x="580" y="4027"/>
                      <a:pt x="-86" y="5455"/>
                      <a:pt x="9" y="6693"/>
                    </a:cubicBezTo>
                    <a:cubicBezTo>
                      <a:pt x="104" y="7930"/>
                      <a:pt x="485" y="9358"/>
                      <a:pt x="1437" y="10215"/>
                    </a:cubicBezTo>
                    <a:cubicBezTo>
                      <a:pt x="2389" y="11072"/>
                      <a:pt x="3722" y="11833"/>
                      <a:pt x="4959" y="11643"/>
                    </a:cubicBezTo>
                    <a:cubicBezTo>
                      <a:pt x="9909" y="11072"/>
                      <a:pt x="14860" y="10500"/>
                      <a:pt x="19810" y="9929"/>
                    </a:cubicBezTo>
                    <a:cubicBezTo>
                      <a:pt x="21143" y="9739"/>
                      <a:pt x="22380" y="9453"/>
                      <a:pt x="23332" y="8501"/>
                    </a:cubicBezTo>
                    <a:cubicBezTo>
                      <a:pt x="24189" y="7645"/>
                      <a:pt x="24855" y="6217"/>
                      <a:pt x="24760" y="4979"/>
                    </a:cubicBezTo>
                    <a:cubicBezTo>
                      <a:pt x="24665" y="3742"/>
                      <a:pt x="24284" y="2314"/>
                      <a:pt x="23332" y="1457"/>
                    </a:cubicBezTo>
                    <a:cubicBezTo>
                      <a:pt x="22380" y="601"/>
                      <a:pt x="21047" y="-161"/>
                      <a:pt x="19810" y="30"/>
                    </a:cubicBezTo>
                    <a:lnTo>
                      <a:pt x="19810" y="3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5" name="Google Shape;1425;p19"/>
              <p:cNvSpPr/>
              <p:nvPr/>
            </p:nvSpPr>
            <p:spPr>
              <a:xfrm>
                <a:off x="4570511" y="5024550"/>
                <a:ext cx="36829" cy="22711"/>
              </a:xfrm>
              <a:custGeom>
                <a:avLst/>
                <a:gdLst/>
                <a:ahLst/>
                <a:cxnLst/>
                <a:rect l="l" t="t" r="r" b="b"/>
                <a:pathLst>
                  <a:path w="36829" h="22711" extrusionOk="0">
                    <a:moveTo>
                      <a:pt x="30431" y="210"/>
                    </a:moveTo>
                    <a:cubicBezTo>
                      <a:pt x="21768" y="3827"/>
                      <a:pt x="13106" y="7445"/>
                      <a:pt x="4348" y="11157"/>
                    </a:cubicBezTo>
                    <a:cubicBezTo>
                      <a:pt x="2825" y="11823"/>
                      <a:pt x="1682" y="12490"/>
                      <a:pt x="825" y="13917"/>
                    </a:cubicBezTo>
                    <a:cubicBezTo>
                      <a:pt x="-222" y="15536"/>
                      <a:pt x="-222" y="17535"/>
                      <a:pt x="540" y="19153"/>
                    </a:cubicBezTo>
                    <a:cubicBezTo>
                      <a:pt x="1968" y="22580"/>
                      <a:pt x="5776" y="23532"/>
                      <a:pt x="8917" y="22009"/>
                    </a:cubicBezTo>
                    <a:cubicBezTo>
                      <a:pt x="17390" y="17915"/>
                      <a:pt x="25862" y="13822"/>
                      <a:pt x="34334" y="9634"/>
                    </a:cubicBezTo>
                    <a:cubicBezTo>
                      <a:pt x="36619" y="8492"/>
                      <a:pt x="37381" y="5446"/>
                      <a:pt x="36429" y="3256"/>
                    </a:cubicBezTo>
                    <a:cubicBezTo>
                      <a:pt x="35477" y="1067"/>
                      <a:pt x="32716" y="-742"/>
                      <a:pt x="30336" y="305"/>
                    </a:cubicBezTo>
                    <a:lnTo>
                      <a:pt x="30336" y="305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6" name="Google Shape;1426;p19"/>
              <p:cNvSpPr/>
              <p:nvPr/>
            </p:nvSpPr>
            <p:spPr>
              <a:xfrm>
                <a:off x="4257351" y="4979899"/>
                <a:ext cx="131281" cy="106216"/>
              </a:xfrm>
              <a:custGeom>
                <a:avLst/>
                <a:gdLst/>
                <a:ahLst/>
                <a:cxnLst/>
                <a:rect l="l" t="t" r="r" b="b"/>
                <a:pathLst>
                  <a:path w="131281" h="106216" extrusionOk="0">
                    <a:moveTo>
                      <a:pt x="126639" y="88078"/>
                    </a:moveTo>
                    <a:cubicBezTo>
                      <a:pt x="106553" y="77798"/>
                      <a:pt x="86086" y="69231"/>
                      <a:pt x="68474" y="54762"/>
                    </a:cubicBezTo>
                    <a:cubicBezTo>
                      <a:pt x="50863" y="40293"/>
                      <a:pt x="34870" y="24491"/>
                      <a:pt x="22304" y="5549"/>
                    </a:cubicBezTo>
                    <a:cubicBezTo>
                      <a:pt x="13831" y="-7112"/>
                      <a:pt x="-5779" y="4026"/>
                      <a:pt x="1646" y="17638"/>
                    </a:cubicBezTo>
                    <a:cubicBezTo>
                      <a:pt x="14117" y="40388"/>
                      <a:pt x="31157" y="60663"/>
                      <a:pt x="52196" y="75894"/>
                    </a:cubicBezTo>
                    <a:cubicBezTo>
                      <a:pt x="62191" y="83128"/>
                      <a:pt x="72948" y="89506"/>
                      <a:pt x="84182" y="94646"/>
                    </a:cubicBezTo>
                    <a:cubicBezTo>
                      <a:pt x="89989" y="97311"/>
                      <a:pt x="95891" y="99786"/>
                      <a:pt x="101888" y="101976"/>
                    </a:cubicBezTo>
                    <a:cubicBezTo>
                      <a:pt x="108457" y="104356"/>
                      <a:pt x="114835" y="105403"/>
                      <a:pt x="121784" y="106164"/>
                    </a:cubicBezTo>
                    <a:cubicBezTo>
                      <a:pt x="131399" y="107211"/>
                      <a:pt x="134921" y="92266"/>
                      <a:pt x="126639" y="88078"/>
                    </a:cubicBezTo>
                    <a:lnTo>
                      <a:pt x="126639" y="88078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7" name="Google Shape;1427;p19"/>
              <p:cNvSpPr/>
              <p:nvPr/>
            </p:nvSpPr>
            <p:spPr>
              <a:xfrm>
                <a:off x="4385364" y="4914691"/>
                <a:ext cx="63388" cy="99047"/>
              </a:xfrm>
              <a:custGeom>
                <a:avLst/>
                <a:gdLst/>
                <a:ahLst/>
                <a:cxnLst/>
                <a:rect l="l" t="t" r="r" b="b"/>
                <a:pathLst>
                  <a:path w="63388" h="99047" extrusionOk="0">
                    <a:moveTo>
                      <a:pt x="62027" y="87319"/>
                    </a:moveTo>
                    <a:cubicBezTo>
                      <a:pt x="54125" y="74659"/>
                      <a:pt x="45463" y="62569"/>
                      <a:pt x="38323" y="49433"/>
                    </a:cubicBezTo>
                    <a:cubicBezTo>
                      <a:pt x="36609" y="46292"/>
                      <a:pt x="34896" y="43056"/>
                      <a:pt x="33468" y="39724"/>
                    </a:cubicBezTo>
                    <a:cubicBezTo>
                      <a:pt x="33373" y="39438"/>
                      <a:pt x="32040" y="36583"/>
                      <a:pt x="32611" y="37725"/>
                    </a:cubicBezTo>
                    <a:cubicBezTo>
                      <a:pt x="32992" y="38677"/>
                      <a:pt x="32135" y="36488"/>
                      <a:pt x="32040" y="36297"/>
                    </a:cubicBezTo>
                    <a:cubicBezTo>
                      <a:pt x="31374" y="34489"/>
                      <a:pt x="30707" y="32680"/>
                      <a:pt x="30041" y="30871"/>
                    </a:cubicBezTo>
                    <a:cubicBezTo>
                      <a:pt x="27566" y="23637"/>
                      <a:pt x="25567" y="16212"/>
                      <a:pt x="23948" y="8787"/>
                    </a:cubicBezTo>
                    <a:cubicBezTo>
                      <a:pt x="22616" y="2886"/>
                      <a:pt x="16237" y="-732"/>
                      <a:pt x="10621" y="125"/>
                    </a:cubicBezTo>
                    <a:cubicBezTo>
                      <a:pt x="5004" y="982"/>
                      <a:pt x="-612" y="6027"/>
                      <a:pt x="54" y="12024"/>
                    </a:cubicBezTo>
                    <a:cubicBezTo>
                      <a:pt x="1958" y="29539"/>
                      <a:pt x="7574" y="46292"/>
                      <a:pt x="15952" y="61713"/>
                    </a:cubicBezTo>
                    <a:cubicBezTo>
                      <a:pt x="24329" y="77133"/>
                      <a:pt x="35943" y="90460"/>
                      <a:pt x="51174" y="98171"/>
                    </a:cubicBezTo>
                    <a:cubicBezTo>
                      <a:pt x="57933" y="101597"/>
                      <a:pt x="66691" y="94363"/>
                      <a:pt x="62122" y="87224"/>
                    </a:cubicBezTo>
                    <a:lnTo>
                      <a:pt x="62122" y="8722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8" name="Google Shape;1428;p19"/>
              <p:cNvSpPr/>
              <p:nvPr/>
            </p:nvSpPr>
            <p:spPr>
              <a:xfrm>
                <a:off x="4498516" y="4869659"/>
                <a:ext cx="52192" cy="92226"/>
              </a:xfrm>
              <a:custGeom>
                <a:avLst/>
                <a:gdLst/>
                <a:ahLst/>
                <a:cxnLst/>
                <a:rect l="l" t="t" r="r" b="b"/>
                <a:pathLst>
                  <a:path w="52192" h="92226" extrusionOk="0">
                    <a:moveTo>
                      <a:pt x="51591" y="77332"/>
                    </a:moveTo>
                    <a:cubicBezTo>
                      <a:pt x="43975" y="54962"/>
                      <a:pt x="36360" y="32688"/>
                      <a:pt x="28077" y="10508"/>
                    </a:cubicBezTo>
                    <a:cubicBezTo>
                      <a:pt x="25507" y="3560"/>
                      <a:pt x="18367" y="-1866"/>
                      <a:pt x="10657" y="609"/>
                    </a:cubicBezTo>
                    <a:cubicBezTo>
                      <a:pt x="3993" y="2798"/>
                      <a:pt x="-2195" y="10699"/>
                      <a:pt x="756" y="18028"/>
                    </a:cubicBezTo>
                    <a:cubicBezTo>
                      <a:pt x="9990" y="41064"/>
                      <a:pt x="19891" y="63720"/>
                      <a:pt x="29791" y="86470"/>
                    </a:cubicBezTo>
                    <a:cubicBezTo>
                      <a:pt x="32171" y="91896"/>
                      <a:pt x="39787" y="93419"/>
                      <a:pt x="44737" y="91324"/>
                    </a:cubicBezTo>
                    <a:cubicBezTo>
                      <a:pt x="49877" y="89135"/>
                      <a:pt x="53590" y="82948"/>
                      <a:pt x="51686" y="77236"/>
                    </a:cubicBezTo>
                    <a:lnTo>
                      <a:pt x="51686" y="77236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9" name="Google Shape;1429;p19"/>
              <p:cNvSpPr/>
              <p:nvPr/>
            </p:nvSpPr>
            <p:spPr>
              <a:xfrm>
                <a:off x="4629015" y="4890153"/>
                <a:ext cx="27808" cy="88035"/>
              </a:xfrm>
              <a:custGeom>
                <a:avLst/>
                <a:gdLst/>
                <a:ahLst/>
                <a:cxnLst/>
                <a:rect l="l" t="t" r="r" b="b"/>
                <a:pathLst>
                  <a:path w="27808" h="88035" extrusionOk="0">
                    <a:moveTo>
                      <a:pt x="27807" y="77685"/>
                    </a:moveTo>
                    <a:cubicBezTo>
                      <a:pt x="27331" y="55886"/>
                      <a:pt x="26570" y="33802"/>
                      <a:pt x="24190" y="12099"/>
                    </a:cubicBezTo>
                    <a:cubicBezTo>
                      <a:pt x="23523" y="5816"/>
                      <a:pt x="19144" y="-276"/>
                      <a:pt x="12100" y="10"/>
                    </a:cubicBezTo>
                    <a:cubicBezTo>
                      <a:pt x="5817" y="295"/>
                      <a:pt x="-276" y="5340"/>
                      <a:pt x="10" y="12099"/>
                    </a:cubicBezTo>
                    <a:cubicBezTo>
                      <a:pt x="1057" y="34944"/>
                      <a:pt x="4008" y="57790"/>
                      <a:pt x="7149" y="80445"/>
                    </a:cubicBezTo>
                    <a:cubicBezTo>
                      <a:pt x="7816" y="85585"/>
                      <a:pt x="14099" y="88536"/>
                      <a:pt x="18668" y="87965"/>
                    </a:cubicBezTo>
                    <a:cubicBezTo>
                      <a:pt x="23714" y="87299"/>
                      <a:pt x="27902" y="82920"/>
                      <a:pt x="27807" y="77685"/>
                    </a:cubicBezTo>
                    <a:lnTo>
                      <a:pt x="27807" y="77685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0" name="Google Shape;1430;p19"/>
              <p:cNvSpPr/>
              <p:nvPr/>
            </p:nvSpPr>
            <p:spPr>
              <a:xfrm>
                <a:off x="4728581" y="4889953"/>
                <a:ext cx="33909" cy="76634"/>
              </a:xfrm>
              <a:custGeom>
                <a:avLst/>
                <a:gdLst/>
                <a:ahLst/>
                <a:cxnLst/>
                <a:rect l="l" t="t" r="r" b="b"/>
                <a:pathLst>
                  <a:path w="33909" h="76634" extrusionOk="0">
                    <a:moveTo>
                      <a:pt x="33909" y="68746"/>
                    </a:moveTo>
                    <a:cubicBezTo>
                      <a:pt x="33719" y="48851"/>
                      <a:pt x="30006" y="28957"/>
                      <a:pt x="25722" y="9538"/>
                    </a:cubicBezTo>
                    <a:cubicBezTo>
                      <a:pt x="24009" y="1733"/>
                      <a:pt x="14775" y="-1885"/>
                      <a:pt x="7920" y="971"/>
                    </a:cubicBezTo>
                    <a:cubicBezTo>
                      <a:pt x="305" y="4208"/>
                      <a:pt x="-1885" y="12489"/>
                      <a:pt x="1637" y="19628"/>
                    </a:cubicBezTo>
                    <a:cubicBezTo>
                      <a:pt x="3637" y="23626"/>
                      <a:pt x="5731" y="27719"/>
                      <a:pt x="7254" y="31908"/>
                    </a:cubicBezTo>
                    <a:cubicBezTo>
                      <a:pt x="6492" y="29718"/>
                      <a:pt x="7825" y="33811"/>
                      <a:pt x="7920" y="34192"/>
                    </a:cubicBezTo>
                    <a:cubicBezTo>
                      <a:pt x="8301" y="35239"/>
                      <a:pt x="8587" y="36191"/>
                      <a:pt x="8968" y="37238"/>
                    </a:cubicBezTo>
                    <a:cubicBezTo>
                      <a:pt x="9729" y="39428"/>
                      <a:pt x="10396" y="41617"/>
                      <a:pt x="11062" y="43806"/>
                    </a:cubicBezTo>
                    <a:cubicBezTo>
                      <a:pt x="13727" y="52754"/>
                      <a:pt x="16012" y="61797"/>
                      <a:pt x="18106" y="70840"/>
                    </a:cubicBezTo>
                    <a:cubicBezTo>
                      <a:pt x="20201" y="79883"/>
                      <a:pt x="33909" y="77694"/>
                      <a:pt x="33909" y="68746"/>
                    </a:cubicBezTo>
                    <a:lnTo>
                      <a:pt x="33909" y="68746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1" name="Google Shape;1431;p19"/>
              <p:cNvSpPr/>
              <p:nvPr/>
            </p:nvSpPr>
            <p:spPr>
              <a:xfrm>
                <a:off x="4840141" y="4888879"/>
                <a:ext cx="40467" cy="98333"/>
              </a:xfrm>
              <a:custGeom>
                <a:avLst/>
                <a:gdLst/>
                <a:ahLst/>
                <a:cxnLst/>
                <a:rect l="l" t="t" r="r" b="b"/>
                <a:pathLst>
                  <a:path w="40467" h="98333" extrusionOk="0">
                    <a:moveTo>
                      <a:pt x="17165" y="93903"/>
                    </a:moveTo>
                    <a:cubicBezTo>
                      <a:pt x="18783" y="90285"/>
                      <a:pt x="20497" y="86954"/>
                      <a:pt x="21639" y="83051"/>
                    </a:cubicBezTo>
                    <a:cubicBezTo>
                      <a:pt x="22496" y="80100"/>
                      <a:pt x="23448" y="77149"/>
                      <a:pt x="24305" y="74198"/>
                    </a:cubicBezTo>
                    <a:cubicBezTo>
                      <a:pt x="26304" y="67535"/>
                      <a:pt x="28017" y="60776"/>
                      <a:pt x="29826" y="54018"/>
                    </a:cubicBezTo>
                    <a:cubicBezTo>
                      <a:pt x="33253" y="40787"/>
                      <a:pt x="36680" y="27555"/>
                      <a:pt x="40107" y="14324"/>
                    </a:cubicBezTo>
                    <a:cubicBezTo>
                      <a:pt x="41630" y="8422"/>
                      <a:pt x="38203" y="2140"/>
                      <a:pt x="32206" y="426"/>
                    </a:cubicBezTo>
                    <a:cubicBezTo>
                      <a:pt x="26209" y="-1287"/>
                      <a:pt x="19830" y="2330"/>
                      <a:pt x="18307" y="8327"/>
                    </a:cubicBezTo>
                    <a:cubicBezTo>
                      <a:pt x="14975" y="21558"/>
                      <a:pt x="11548" y="34790"/>
                      <a:pt x="8216" y="48021"/>
                    </a:cubicBezTo>
                    <a:cubicBezTo>
                      <a:pt x="4885" y="61252"/>
                      <a:pt x="1267" y="75245"/>
                      <a:pt x="30" y="89238"/>
                    </a:cubicBezTo>
                    <a:cubicBezTo>
                      <a:pt x="-732" y="97996"/>
                      <a:pt x="13452" y="102089"/>
                      <a:pt x="17070" y="93903"/>
                    </a:cubicBezTo>
                    <a:lnTo>
                      <a:pt x="17070" y="93903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2" name="Google Shape;1432;p19"/>
              <p:cNvSpPr/>
              <p:nvPr/>
            </p:nvSpPr>
            <p:spPr>
              <a:xfrm>
                <a:off x="4937044" y="4933061"/>
                <a:ext cx="62858" cy="75950"/>
              </a:xfrm>
              <a:custGeom>
                <a:avLst/>
                <a:gdLst/>
                <a:ahLst/>
                <a:cxnLst/>
                <a:rect l="l" t="t" r="r" b="b"/>
                <a:pathLst>
                  <a:path w="62858" h="75950" extrusionOk="0">
                    <a:moveTo>
                      <a:pt x="16601" y="73043"/>
                    </a:moveTo>
                    <a:cubicBezTo>
                      <a:pt x="31356" y="55147"/>
                      <a:pt x="45445" y="36680"/>
                      <a:pt x="59820" y="18499"/>
                    </a:cubicBezTo>
                    <a:cubicBezTo>
                      <a:pt x="63818" y="13454"/>
                      <a:pt x="64294" y="6695"/>
                      <a:pt x="58677" y="2317"/>
                    </a:cubicBezTo>
                    <a:cubicBezTo>
                      <a:pt x="53061" y="-2062"/>
                      <a:pt x="46683" y="223"/>
                      <a:pt x="42780" y="5363"/>
                    </a:cubicBezTo>
                    <a:cubicBezTo>
                      <a:pt x="28881" y="23925"/>
                      <a:pt x="14792" y="42392"/>
                      <a:pt x="1369" y="61335"/>
                    </a:cubicBezTo>
                    <a:cubicBezTo>
                      <a:pt x="-1392" y="65237"/>
                      <a:pt x="322" y="71139"/>
                      <a:pt x="3844" y="73899"/>
                    </a:cubicBezTo>
                    <a:cubicBezTo>
                      <a:pt x="7367" y="76660"/>
                      <a:pt x="13554" y="76850"/>
                      <a:pt x="16601" y="73138"/>
                    </a:cubicBezTo>
                    <a:lnTo>
                      <a:pt x="16601" y="73138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3" name="Google Shape;1433;p19"/>
              <p:cNvSpPr/>
              <p:nvPr/>
            </p:nvSpPr>
            <p:spPr>
              <a:xfrm>
                <a:off x="5030155" y="5016487"/>
                <a:ext cx="59370" cy="65482"/>
              </a:xfrm>
              <a:custGeom>
                <a:avLst/>
                <a:gdLst/>
                <a:ahLst/>
                <a:cxnLst/>
                <a:rect l="l" t="t" r="r" b="b"/>
                <a:pathLst>
                  <a:path w="59370" h="65482" extrusionOk="0">
                    <a:moveTo>
                      <a:pt x="2026" y="65482"/>
                    </a:moveTo>
                    <a:cubicBezTo>
                      <a:pt x="4786" y="64721"/>
                      <a:pt x="6976" y="63674"/>
                      <a:pt x="9165" y="61675"/>
                    </a:cubicBezTo>
                    <a:cubicBezTo>
                      <a:pt x="11355" y="59676"/>
                      <a:pt x="13640" y="57582"/>
                      <a:pt x="15829" y="55487"/>
                    </a:cubicBezTo>
                    <a:lnTo>
                      <a:pt x="29633" y="42732"/>
                    </a:lnTo>
                    <a:cubicBezTo>
                      <a:pt x="38676" y="34355"/>
                      <a:pt x="47815" y="26074"/>
                      <a:pt x="56478" y="17316"/>
                    </a:cubicBezTo>
                    <a:cubicBezTo>
                      <a:pt x="60191" y="13509"/>
                      <a:pt x="60476" y="6655"/>
                      <a:pt x="56478" y="2943"/>
                    </a:cubicBezTo>
                    <a:cubicBezTo>
                      <a:pt x="52860" y="-389"/>
                      <a:pt x="45626" y="-1531"/>
                      <a:pt x="42103" y="2943"/>
                    </a:cubicBezTo>
                    <a:cubicBezTo>
                      <a:pt x="34297" y="12938"/>
                      <a:pt x="26872" y="23218"/>
                      <a:pt x="19351" y="33499"/>
                    </a:cubicBezTo>
                    <a:lnTo>
                      <a:pt x="8785" y="48063"/>
                    </a:lnTo>
                    <a:cubicBezTo>
                      <a:pt x="6976" y="50442"/>
                      <a:pt x="5262" y="52917"/>
                      <a:pt x="3454" y="55297"/>
                    </a:cubicBezTo>
                    <a:cubicBezTo>
                      <a:pt x="1550" y="57962"/>
                      <a:pt x="502" y="60342"/>
                      <a:pt x="26" y="63483"/>
                    </a:cubicBezTo>
                    <a:cubicBezTo>
                      <a:pt x="-164" y="64626"/>
                      <a:pt x="693" y="65768"/>
                      <a:pt x="1931" y="65387"/>
                    </a:cubicBezTo>
                    <a:lnTo>
                      <a:pt x="1931" y="65387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4" name="Google Shape;1434;p19"/>
              <p:cNvSpPr/>
              <p:nvPr/>
            </p:nvSpPr>
            <p:spPr>
              <a:xfrm>
                <a:off x="5104658" y="5060104"/>
                <a:ext cx="54286" cy="73281"/>
              </a:xfrm>
              <a:custGeom>
                <a:avLst/>
                <a:gdLst/>
                <a:ahLst/>
                <a:cxnLst/>
                <a:rect l="l" t="t" r="r" b="b"/>
                <a:pathLst>
                  <a:path w="54286" h="73281" extrusionOk="0">
                    <a:moveTo>
                      <a:pt x="15294" y="70698"/>
                    </a:moveTo>
                    <a:cubicBezTo>
                      <a:pt x="18816" y="66319"/>
                      <a:pt x="22434" y="62036"/>
                      <a:pt x="25766" y="57467"/>
                    </a:cubicBezTo>
                    <a:cubicBezTo>
                      <a:pt x="29098" y="52897"/>
                      <a:pt x="31953" y="48804"/>
                      <a:pt x="35000" y="44425"/>
                    </a:cubicBezTo>
                    <a:cubicBezTo>
                      <a:pt x="41092" y="35858"/>
                      <a:pt x="46899" y="27291"/>
                      <a:pt x="52611" y="18534"/>
                    </a:cubicBezTo>
                    <a:cubicBezTo>
                      <a:pt x="56133" y="13108"/>
                      <a:pt x="53849" y="4636"/>
                      <a:pt x="48137" y="1590"/>
                    </a:cubicBezTo>
                    <a:cubicBezTo>
                      <a:pt x="42044" y="-1646"/>
                      <a:pt x="34809" y="162"/>
                      <a:pt x="31192" y="6064"/>
                    </a:cubicBezTo>
                    <a:cubicBezTo>
                      <a:pt x="25766" y="14822"/>
                      <a:pt x="20530" y="23579"/>
                      <a:pt x="15485" y="32527"/>
                    </a:cubicBezTo>
                    <a:cubicBezTo>
                      <a:pt x="13009" y="37001"/>
                      <a:pt x="10439" y="41475"/>
                      <a:pt x="7964" y="45949"/>
                    </a:cubicBezTo>
                    <a:cubicBezTo>
                      <a:pt x="5489" y="50422"/>
                      <a:pt x="3395" y="55182"/>
                      <a:pt x="1110" y="59751"/>
                    </a:cubicBezTo>
                    <a:cubicBezTo>
                      <a:pt x="-889" y="63844"/>
                      <a:pt x="-223" y="68508"/>
                      <a:pt x="3395" y="71364"/>
                    </a:cubicBezTo>
                    <a:cubicBezTo>
                      <a:pt x="6631" y="73839"/>
                      <a:pt x="12438" y="74220"/>
                      <a:pt x="15294" y="70698"/>
                    </a:cubicBezTo>
                    <a:lnTo>
                      <a:pt x="15294" y="70698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5" name="Google Shape;1435;p19"/>
              <p:cNvSpPr/>
              <p:nvPr/>
            </p:nvSpPr>
            <p:spPr>
              <a:xfrm>
                <a:off x="5183848" y="5134340"/>
                <a:ext cx="61841" cy="80913"/>
              </a:xfrm>
              <a:custGeom>
                <a:avLst/>
                <a:gdLst/>
                <a:ahLst/>
                <a:cxnLst/>
                <a:rect l="l" t="t" r="r" b="b"/>
                <a:pathLst>
                  <a:path w="61841" h="80913" extrusionOk="0">
                    <a:moveTo>
                      <a:pt x="21590" y="72900"/>
                    </a:moveTo>
                    <a:cubicBezTo>
                      <a:pt x="22447" y="70234"/>
                      <a:pt x="23399" y="67569"/>
                      <a:pt x="24446" y="64999"/>
                    </a:cubicBezTo>
                    <a:cubicBezTo>
                      <a:pt x="25493" y="62238"/>
                      <a:pt x="23875" y="66236"/>
                      <a:pt x="24541" y="64713"/>
                    </a:cubicBezTo>
                    <a:cubicBezTo>
                      <a:pt x="24827" y="64047"/>
                      <a:pt x="25208" y="63285"/>
                      <a:pt x="25493" y="62619"/>
                    </a:cubicBezTo>
                    <a:cubicBezTo>
                      <a:pt x="26064" y="61382"/>
                      <a:pt x="26636" y="60049"/>
                      <a:pt x="27302" y="58811"/>
                    </a:cubicBezTo>
                    <a:cubicBezTo>
                      <a:pt x="29872" y="53671"/>
                      <a:pt x="32823" y="48721"/>
                      <a:pt x="36155" y="44057"/>
                    </a:cubicBezTo>
                    <a:cubicBezTo>
                      <a:pt x="36917" y="42915"/>
                      <a:pt x="37774" y="41773"/>
                      <a:pt x="38630" y="40630"/>
                    </a:cubicBezTo>
                    <a:cubicBezTo>
                      <a:pt x="39678" y="39298"/>
                      <a:pt x="37393" y="42153"/>
                      <a:pt x="38535" y="40821"/>
                    </a:cubicBezTo>
                    <a:cubicBezTo>
                      <a:pt x="39011" y="40250"/>
                      <a:pt x="39487" y="39583"/>
                      <a:pt x="39963" y="39012"/>
                    </a:cubicBezTo>
                    <a:cubicBezTo>
                      <a:pt x="41772" y="36823"/>
                      <a:pt x="43581" y="34728"/>
                      <a:pt x="45580" y="32729"/>
                    </a:cubicBezTo>
                    <a:cubicBezTo>
                      <a:pt x="49673" y="28446"/>
                      <a:pt x="53957" y="24353"/>
                      <a:pt x="58431" y="20545"/>
                    </a:cubicBezTo>
                    <a:cubicBezTo>
                      <a:pt x="62905" y="16738"/>
                      <a:pt x="62715" y="9218"/>
                      <a:pt x="59383" y="4839"/>
                    </a:cubicBezTo>
                    <a:cubicBezTo>
                      <a:pt x="56051" y="460"/>
                      <a:pt x="48816" y="-1824"/>
                      <a:pt x="43961" y="1793"/>
                    </a:cubicBezTo>
                    <a:cubicBezTo>
                      <a:pt x="38345" y="5981"/>
                      <a:pt x="33109" y="10360"/>
                      <a:pt x="28444" y="15595"/>
                    </a:cubicBezTo>
                    <a:cubicBezTo>
                      <a:pt x="23780" y="20831"/>
                      <a:pt x="19781" y="26066"/>
                      <a:pt x="16164" y="31682"/>
                    </a:cubicBezTo>
                    <a:cubicBezTo>
                      <a:pt x="9120" y="42534"/>
                      <a:pt x="3789" y="54623"/>
                      <a:pt x="361" y="66998"/>
                    </a:cubicBezTo>
                    <a:cubicBezTo>
                      <a:pt x="-1162" y="72519"/>
                      <a:pt x="2265" y="79277"/>
                      <a:pt x="8072" y="80610"/>
                    </a:cubicBezTo>
                    <a:cubicBezTo>
                      <a:pt x="13879" y="81943"/>
                      <a:pt x="19781" y="78801"/>
                      <a:pt x="21685" y="72900"/>
                    </a:cubicBezTo>
                    <a:lnTo>
                      <a:pt x="21685" y="7290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6" name="Google Shape;1436;p19"/>
              <p:cNvSpPr/>
              <p:nvPr/>
            </p:nvSpPr>
            <p:spPr>
              <a:xfrm>
                <a:off x="5230381" y="5209735"/>
                <a:ext cx="75933" cy="51155"/>
              </a:xfrm>
              <a:custGeom>
                <a:avLst/>
                <a:gdLst/>
                <a:ahLst/>
                <a:cxnLst/>
                <a:rect l="l" t="t" r="r" b="b"/>
                <a:pathLst>
                  <a:path w="75933" h="51155" extrusionOk="0">
                    <a:moveTo>
                      <a:pt x="15896" y="49763"/>
                    </a:moveTo>
                    <a:cubicBezTo>
                      <a:pt x="34079" y="40244"/>
                      <a:pt x="52356" y="30916"/>
                      <a:pt x="70349" y="20920"/>
                    </a:cubicBezTo>
                    <a:cubicBezTo>
                      <a:pt x="75489" y="18065"/>
                      <a:pt x="77679" y="10545"/>
                      <a:pt x="74347" y="5500"/>
                    </a:cubicBezTo>
                    <a:cubicBezTo>
                      <a:pt x="70920" y="169"/>
                      <a:pt x="64542" y="-1544"/>
                      <a:pt x="58925" y="1502"/>
                    </a:cubicBezTo>
                    <a:cubicBezTo>
                      <a:pt x="40838" y="11211"/>
                      <a:pt x="23131" y="21492"/>
                      <a:pt x="5234" y="31677"/>
                    </a:cubicBezTo>
                    <a:cubicBezTo>
                      <a:pt x="474" y="34438"/>
                      <a:pt x="-1620" y="41291"/>
                      <a:pt x="1426" y="46051"/>
                    </a:cubicBezTo>
                    <a:cubicBezTo>
                      <a:pt x="4663" y="51000"/>
                      <a:pt x="10565" y="52524"/>
                      <a:pt x="15801" y="49858"/>
                    </a:cubicBezTo>
                    <a:lnTo>
                      <a:pt x="15801" y="49858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7" name="Google Shape;1437;p19"/>
              <p:cNvSpPr/>
              <p:nvPr/>
            </p:nvSpPr>
            <p:spPr>
              <a:xfrm>
                <a:off x="4245690" y="5117987"/>
                <a:ext cx="112590" cy="57113"/>
              </a:xfrm>
              <a:custGeom>
                <a:avLst/>
                <a:gdLst/>
                <a:ahLst/>
                <a:cxnLst/>
                <a:rect l="l" t="t" r="r" b="b"/>
                <a:pathLst>
                  <a:path w="112590" h="57113" extrusionOk="0">
                    <a:moveTo>
                      <a:pt x="106980" y="36232"/>
                    </a:moveTo>
                    <a:cubicBezTo>
                      <a:pt x="92510" y="28617"/>
                      <a:pt x="76898" y="23476"/>
                      <a:pt x="61666" y="17575"/>
                    </a:cubicBezTo>
                    <a:cubicBezTo>
                      <a:pt x="54431" y="14719"/>
                      <a:pt x="47101" y="11959"/>
                      <a:pt x="39866" y="9103"/>
                    </a:cubicBezTo>
                    <a:cubicBezTo>
                      <a:pt x="32632" y="6247"/>
                      <a:pt x="24921" y="2820"/>
                      <a:pt x="17210" y="536"/>
                    </a:cubicBezTo>
                    <a:cubicBezTo>
                      <a:pt x="10641" y="-1463"/>
                      <a:pt x="3597" y="2344"/>
                      <a:pt x="1026" y="8437"/>
                    </a:cubicBezTo>
                    <a:cubicBezTo>
                      <a:pt x="-1354" y="14148"/>
                      <a:pt x="360" y="22810"/>
                      <a:pt x="6643" y="25571"/>
                    </a:cubicBezTo>
                    <a:cubicBezTo>
                      <a:pt x="21684" y="32139"/>
                      <a:pt x="37677" y="36708"/>
                      <a:pt x="53194" y="42134"/>
                    </a:cubicBezTo>
                    <a:cubicBezTo>
                      <a:pt x="68711" y="47559"/>
                      <a:pt x="82990" y="53366"/>
                      <a:pt x="98412" y="56793"/>
                    </a:cubicBezTo>
                    <a:cubicBezTo>
                      <a:pt x="103838" y="58030"/>
                      <a:pt x="109550" y="55651"/>
                      <a:pt x="111740" y="50225"/>
                    </a:cubicBezTo>
                    <a:cubicBezTo>
                      <a:pt x="113739" y="45275"/>
                      <a:pt x="112216" y="38802"/>
                      <a:pt x="107170" y="36137"/>
                    </a:cubicBezTo>
                    <a:lnTo>
                      <a:pt x="107170" y="36137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8" name="Google Shape;1438;p19"/>
              <p:cNvSpPr/>
              <p:nvPr/>
            </p:nvSpPr>
            <p:spPr>
              <a:xfrm>
                <a:off x="4234411" y="5230827"/>
                <a:ext cx="119211" cy="28200"/>
              </a:xfrm>
              <a:custGeom>
                <a:avLst/>
                <a:gdLst/>
                <a:ahLst/>
                <a:cxnLst/>
                <a:rect l="l" t="t" r="r" b="b"/>
                <a:pathLst>
                  <a:path w="119211" h="28200" extrusionOk="0">
                    <a:moveTo>
                      <a:pt x="109977" y="10014"/>
                    </a:moveTo>
                    <a:cubicBezTo>
                      <a:pt x="78848" y="6873"/>
                      <a:pt x="47338" y="4778"/>
                      <a:pt x="16399" y="209"/>
                    </a:cubicBezTo>
                    <a:cubicBezTo>
                      <a:pt x="8688" y="-933"/>
                      <a:pt x="1263" y="2589"/>
                      <a:pt x="121" y="11061"/>
                    </a:cubicBezTo>
                    <a:cubicBezTo>
                      <a:pt x="-927" y="18676"/>
                      <a:pt x="4976" y="26006"/>
                      <a:pt x="12972" y="25815"/>
                    </a:cubicBezTo>
                    <a:cubicBezTo>
                      <a:pt x="45244" y="25340"/>
                      <a:pt x="77705" y="27243"/>
                      <a:pt x="110072" y="28195"/>
                    </a:cubicBezTo>
                    <a:cubicBezTo>
                      <a:pt x="115022" y="28385"/>
                      <a:pt x="119211" y="23911"/>
                      <a:pt x="119211" y="19057"/>
                    </a:cubicBezTo>
                    <a:cubicBezTo>
                      <a:pt x="119211" y="13726"/>
                      <a:pt x="115022" y="10395"/>
                      <a:pt x="110072" y="9919"/>
                    </a:cubicBezTo>
                    <a:lnTo>
                      <a:pt x="110072" y="9919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9" name="Google Shape;1439;p19"/>
              <p:cNvSpPr/>
              <p:nvPr/>
            </p:nvSpPr>
            <p:spPr>
              <a:xfrm>
                <a:off x="4238028" y="5319098"/>
                <a:ext cx="107256" cy="42229"/>
              </a:xfrm>
              <a:custGeom>
                <a:avLst/>
                <a:gdLst/>
                <a:ahLst/>
                <a:cxnLst/>
                <a:rect l="l" t="t" r="r" b="b"/>
                <a:pathLst>
                  <a:path w="107256" h="42229" extrusionOk="0">
                    <a:moveTo>
                      <a:pt x="98744" y="84"/>
                    </a:moveTo>
                    <a:cubicBezTo>
                      <a:pt x="83989" y="2179"/>
                      <a:pt x="69804" y="7414"/>
                      <a:pt x="55239" y="10650"/>
                    </a:cubicBezTo>
                    <a:cubicBezTo>
                      <a:pt x="40674" y="13887"/>
                      <a:pt x="26871" y="15981"/>
                      <a:pt x="12496" y="17218"/>
                    </a:cubicBezTo>
                    <a:cubicBezTo>
                      <a:pt x="4976" y="17885"/>
                      <a:pt x="-926" y="23501"/>
                      <a:pt x="121" y="31497"/>
                    </a:cubicBezTo>
                    <a:cubicBezTo>
                      <a:pt x="1168" y="39493"/>
                      <a:pt x="8403" y="43300"/>
                      <a:pt x="15828" y="41968"/>
                    </a:cubicBezTo>
                    <a:cubicBezTo>
                      <a:pt x="31060" y="39398"/>
                      <a:pt x="46101" y="35781"/>
                      <a:pt x="60856" y="31211"/>
                    </a:cubicBezTo>
                    <a:cubicBezTo>
                      <a:pt x="75611" y="26642"/>
                      <a:pt x="91414" y="21883"/>
                      <a:pt x="103980" y="12745"/>
                    </a:cubicBezTo>
                    <a:cubicBezTo>
                      <a:pt x="110548" y="7985"/>
                      <a:pt x="106455" y="-963"/>
                      <a:pt x="98649" y="84"/>
                    </a:cubicBezTo>
                    <a:lnTo>
                      <a:pt x="98649" y="8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0" name="Google Shape;1440;p19"/>
              <p:cNvSpPr/>
              <p:nvPr/>
            </p:nvSpPr>
            <p:spPr>
              <a:xfrm>
                <a:off x="4256308" y="5421511"/>
                <a:ext cx="85787" cy="25838"/>
              </a:xfrm>
              <a:custGeom>
                <a:avLst/>
                <a:gdLst/>
                <a:ahLst/>
                <a:cxnLst/>
                <a:rect l="l" t="t" r="r" b="b"/>
                <a:pathLst>
                  <a:path w="85787" h="25838" extrusionOk="0">
                    <a:moveTo>
                      <a:pt x="78561" y="761"/>
                    </a:moveTo>
                    <a:cubicBezTo>
                      <a:pt x="56665" y="-95"/>
                      <a:pt x="34866" y="95"/>
                      <a:pt x="12970" y="0"/>
                    </a:cubicBezTo>
                    <a:cubicBezTo>
                      <a:pt x="5069" y="0"/>
                      <a:pt x="-928" y="7139"/>
                      <a:pt x="119" y="14754"/>
                    </a:cubicBezTo>
                    <a:cubicBezTo>
                      <a:pt x="1261" y="23131"/>
                      <a:pt x="8687" y="26844"/>
                      <a:pt x="16398" y="25606"/>
                    </a:cubicBezTo>
                    <a:cubicBezTo>
                      <a:pt x="37817" y="22274"/>
                      <a:pt x="59236" y="19228"/>
                      <a:pt x="80465" y="15135"/>
                    </a:cubicBezTo>
                    <a:cubicBezTo>
                      <a:pt x="83987" y="14469"/>
                      <a:pt x="86272" y="10376"/>
                      <a:pt x="85700" y="7044"/>
                    </a:cubicBezTo>
                    <a:cubicBezTo>
                      <a:pt x="85129" y="3332"/>
                      <a:pt x="82178" y="857"/>
                      <a:pt x="78465" y="666"/>
                    </a:cubicBezTo>
                    <a:lnTo>
                      <a:pt x="78465" y="666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1" name="Google Shape;1441;p19"/>
              <p:cNvSpPr/>
              <p:nvPr/>
            </p:nvSpPr>
            <p:spPr>
              <a:xfrm>
                <a:off x="4260475" y="5504483"/>
                <a:ext cx="107874" cy="30607"/>
              </a:xfrm>
              <a:custGeom>
                <a:avLst/>
                <a:gdLst/>
                <a:ahLst/>
                <a:cxnLst/>
                <a:rect l="l" t="t" r="r" b="b"/>
                <a:pathLst>
                  <a:path w="107874" h="30607" extrusionOk="0">
                    <a:moveTo>
                      <a:pt x="99906" y="319"/>
                    </a:moveTo>
                    <a:cubicBezTo>
                      <a:pt x="86007" y="3841"/>
                      <a:pt x="72204" y="7268"/>
                      <a:pt x="57829" y="8030"/>
                    </a:cubicBezTo>
                    <a:cubicBezTo>
                      <a:pt x="43454" y="8791"/>
                      <a:pt x="29651" y="7935"/>
                      <a:pt x="15847" y="4698"/>
                    </a:cubicBezTo>
                    <a:cubicBezTo>
                      <a:pt x="8422" y="2985"/>
                      <a:pt x="1187" y="7459"/>
                      <a:pt x="140" y="15169"/>
                    </a:cubicBezTo>
                    <a:cubicBezTo>
                      <a:pt x="-1002" y="23260"/>
                      <a:pt x="4995" y="28591"/>
                      <a:pt x="12516" y="29448"/>
                    </a:cubicBezTo>
                    <a:cubicBezTo>
                      <a:pt x="43264" y="33065"/>
                      <a:pt x="78296" y="28496"/>
                      <a:pt x="104856" y="11837"/>
                    </a:cubicBezTo>
                    <a:cubicBezTo>
                      <a:pt x="110949" y="8030"/>
                      <a:pt x="107046" y="-1584"/>
                      <a:pt x="100001" y="224"/>
                    </a:cubicBezTo>
                    <a:lnTo>
                      <a:pt x="100001" y="22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2" name="Google Shape;1442;p19"/>
              <p:cNvSpPr/>
              <p:nvPr/>
            </p:nvSpPr>
            <p:spPr>
              <a:xfrm>
                <a:off x="4298590" y="5594098"/>
                <a:ext cx="103392" cy="46830"/>
              </a:xfrm>
              <a:custGeom>
                <a:avLst/>
                <a:gdLst/>
                <a:ahLst/>
                <a:cxnLst/>
                <a:rect l="l" t="t" r="r" b="b"/>
                <a:pathLst>
                  <a:path w="103392" h="46830" extrusionOk="0">
                    <a:moveTo>
                      <a:pt x="93492" y="279"/>
                    </a:moveTo>
                    <a:cubicBezTo>
                      <a:pt x="86637" y="2849"/>
                      <a:pt x="80545" y="6942"/>
                      <a:pt x="73786" y="9798"/>
                    </a:cubicBezTo>
                    <a:cubicBezTo>
                      <a:pt x="67503" y="12463"/>
                      <a:pt x="60839" y="14557"/>
                      <a:pt x="54271" y="16270"/>
                    </a:cubicBezTo>
                    <a:cubicBezTo>
                      <a:pt x="40562" y="19888"/>
                      <a:pt x="28092" y="20935"/>
                      <a:pt x="13431" y="19983"/>
                    </a:cubicBezTo>
                    <a:cubicBezTo>
                      <a:pt x="6387" y="19507"/>
                      <a:pt x="-277" y="26456"/>
                      <a:pt x="9" y="33404"/>
                    </a:cubicBezTo>
                    <a:cubicBezTo>
                      <a:pt x="294" y="40353"/>
                      <a:pt x="5911" y="47017"/>
                      <a:pt x="13431" y="46826"/>
                    </a:cubicBezTo>
                    <a:cubicBezTo>
                      <a:pt x="29329" y="46350"/>
                      <a:pt x="45322" y="43494"/>
                      <a:pt x="60173" y="38069"/>
                    </a:cubicBezTo>
                    <a:cubicBezTo>
                      <a:pt x="67693" y="35308"/>
                      <a:pt x="74928" y="31977"/>
                      <a:pt x="81782" y="27884"/>
                    </a:cubicBezTo>
                    <a:cubicBezTo>
                      <a:pt x="88637" y="23790"/>
                      <a:pt x="96157" y="19507"/>
                      <a:pt x="101107" y="13605"/>
                    </a:cubicBezTo>
                    <a:cubicBezTo>
                      <a:pt x="103392" y="10844"/>
                      <a:pt x="104249" y="7227"/>
                      <a:pt x="102345" y="3991"/>
                    </a:cubicBezTo>
                    <a:cubicBezTo>
                      <a:pt x="100726" y="1135"/>
                      <a:pt x="96633" y="-864"/>
                      <a:pt x="93396" y="374"/>
                    </a:cubicBezTo>
                    <a:lnTo>
                      <a:pt x="93396" y="37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3" name="Google Shape;1443;p19"/>
              <p:cNvSpPr/>
              <p:nvPr/>
            </p:nvSpPr>
            <p:spPr>
              <a:xfrm>
                <a:off x="4359055" y="5668018"/>
                <a:ext cx="107729" cy="81860"/>
              </a:xfrm>
              <a:custGeom>
                <a:avLst/>
                <a:gdLst/>
                <a:ahLst/>
                <a:cxnLst/>
                <a:rect l="l" t="t" r="r" b="b"/>
                <a:pathLst>
                  <a:path w="107729" h="81860" extrusionOk="0">
                    <a:moveTo>
                      <a:pt x="90525" y="1367"/>
                    </a:moveTo>
                    <a:cubicBezTo>
                      <a:pt x="83004" y="4699"/>
                      <a:pt x="76340" y="9458"/>
                      <a:pt x="69391" y="13932"/>
                    </a:cubicBezTo>
                    <a:cubicBezTo>
                      <a:pt x="62442" y="18406"/>
                      <a:pt x="55302" y="23356"/>
                      <a:pt x="48257" y="28116"/>
                    </a:cubicBezTo>
                    <a:cubicBezTo>
                      <a:pt x="34454" y="37444"/>
                      <a:pt x="20650" y="46868"/>
                      <a:pt x="6847" y="56196"/>
                    </a:cubicBezTo>
                    <a:cubicBezTo>
                      <a:pt x="945" y="60194"/>
                      <a:pt x="-2292" y="68476"/>
                      <a:pt x="1897" y="74949"/>
                    </a:cubicBezTo>
                    <a:cubicBezTo>
                      <a:pt x="5705" y="80755"/>
                      <a:pt x="14367" y="84277"/>
                      <a:pt x="20650" y="79899"/>
                    </a:cubicBezTo>
                    <a:cubicBezTo>
                      <a:pt x="34549" y="70189"/>
                      <a:pt x="48543" y="60480"/>
                      <a:pt x="62442" y="50770"/>
                    </a:cubicBezTo>
                    <a:cubicBezTo>
                      <a:pt x="69200" y="46106"/>
                      <a:pt x="75959" y="41442"/>
                      <a:pt x="82623" y="36587"/>
                    </a:cubicBezTo>
                    <a:cubicBezTo>
                      <a:pt x="90144" y="31161"/>
                      <a:pt x="97855" y="26021"/>
                      <a:pt x="104423" y="19358"/>
                    </a:cubicBezTo>
                    <a:cubicBezTo>
                      <a:pt x="108421" y="15360"/>
                      <a:pt x="108897" y="8697"/>
                      <a:pt x="105280" y="4318"/>
                    </a:cubicBezTo>
                    <a:cubicBezTo>
                      <a:pt x="101472" y="-441"/>
                      <a:pt x="95855" y="-1013"/>
                      <a:pt x="90429" y="1367"/>
                    </a:cubicBezTo>
                    <a:lnTo>
                      <a:pt x="90429" y="1367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4" name="Google Shape;1444;p19"/>
              <p:cNvSpPr/>
              <p:nvPr/>
            </p:nvSpPr>
            <p:spPr>
              <a:xfrm>
                <a:off x="4463157" y="5728440"/>
                <a:ext cx="79758" cy="108229"/>
              </a:xfrm>
              <a:custGeom>
                <a:avLst/>
                <a:gdLst/>
                <a:ahLst/>
                <a:cxnLst/>
                <a:rect l="l" t="t" r="r" b="b"/>
                <a:pathLst>
                  <a:path w="79758" h="108229" extrusionOk="0">
                    <a:moveTo>
                      <a:pt x="62771" y="4437"/>
                    </a:moveTo>
                    <a:cubicBezTo>
                      <a:pt x="54394" y="19382"/>
                      <a:pt x="45921" y="34327"/>
                      <a:pt x="36211" y="48415"/>
                    </a:cubicBezTo>
                    <a:cubicBezTo>
                      <a:pt x="26501" y="62503"/>
                      <a:pt x="15934" y="74401"/>
                      <a:pt x="3749" y="86014"/>
                    </a:cubicBezTo>
                    <a:cubicBezTo>
                      <a:pt x="-1391" y="90869"/>
                      <a:pt x="-1106" y="99532"/>
                      <a:pt x="3749" y="104481"/>
                    </a:cubicBezTo>
                    <a:cubicBezTo>
                      <a:pt x="8604" y="109431"/>
                      <a:pt x="17267" y="109527"/>
                      <a:pt x="22217" y="104481"/>
                    </a:cubicBezTo>
                    <a:cubicBezTo>
                      <a:pt x="47539" y="78590"/>
                      <a:pt x="69911" y="46797"/>
                      <a:pt x="79430" y="11481"/>
                    </a:cubicBezTo>
                    <a:cubicBezTo>
                      <a:pt x="82096" y="1581"/>
                      <a:pt x="67816" y="-4701"/>
                      <a:pt x="62676" y="4437"/>
                    </a:cubicBezTo>
                    <a:lnTo>
                      <a:pt x="62676" y="4437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5" name="Google Shape;1445;p19"/>
              <p:cNvSpPr/>
              <p:nvPr/>
            </p:nvSpPr>
            <p:spPr>
              <a:xfrm>
                <a:off x="4583366" y="5766985"/>
                <a:ext cx="46058" cy="107742"/>
              </a:xfrm>
              <a:custGeom>
                <a:avLst/>
                <a:gdLst/>
                <a:ahLst/>
                <a:cxnLst/>
                <a:rect l="l" t="t" r="r" b="b"/>
                <a:pathLst>
                  <a:path w="46058" h="107742" extrusionOk="0">
                    <a:moveTo>
                      <a:pt x="28333" y="4539"/>
                    </a:moveTo>
                    <a:cubicBezTo>
                      <a:pt x="24430" y="10631"/>
                      <a:pt x="22811" y="18912"/>
                      <a:pt x="20527" y="25766"/>
                    </a:cubicBezTo>
                    <a:cubicBezTo>
                      <a:pt x="18242" y="32620"/>
                      <a:pt x="15672" y="40045"/>
                      <a:pt x="13482" y="47279"/>
                    </a:cubicBezTo>
                    <a:cubicBezTo>
                      <a:pt x="9198" y="61462"/>
                      <a:pt x="4819" y="75550"/>
                      <a:pt x="536" y="89733"/>
                    </a:cubicBezTo>
                    <a:cubicBezTo>
                      <a:pt x="-1654" y="96873"/>
                      <a:pt x="3106" y="105630"/>
                      <a:pt x="10531" y="107344"/>
                    </a:cubicBezTo>
                    <a:cubicBezTo>
                      <a:pt x="17956" y="109057"/>
                      <a:pt x="26334" y="105154"/>
                      <a:pt x="28142" y="97349"/>
                    </a:cubicBezTo>
                    <a:cubicBezTo>
                      <a:pt x="31379" y="82880"/>
                      <a:pt x="34616" y="68411"/>
                      <a:pt x="37852" y="54037"/>
                    </a:cubicBezTo>
                    <a:cubicBezTo>
                      <a:pt x="39471" y="46898"/>
                      <a:pt x="40804" y="39854"/>
                      <a:pt x="42231" y="32620"/>
                    </a:cubicBezTo>
                    <a:cubicBezTo>
                      <a:pt x="42898" y="29002"/>
                      <a:pt x="43564" y="25481"/>
                      <a:pt x="44231" y="21863"/>
                    </a:cubicBezTo>
                    <a:cubicBezTo>
                      <a:pt x="44992" y="17770"/>
                      <a:pt x="46230" y="13487"/>
                      <a:pt x="46039" y="9298"/>
                    </a:cubicBezTo>
                    <a:cubicBezTo>
                      <a:pt x="45563" y="-126"/>
                      <a:pt x="33473" y="-3552"/>
                      <a:pt x="28333" y="4539"/>
                    </a:cubicBezTo>
                    <a:lnTo>
                      <a:pt x="28333" y="4539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6" name="Google Shape;1446;p19"/>
              <p:cNvSpPr/>
              <p:nvPr/>
            </p:nvSpPr>
            <p:spPr>
              <a:xfrm>
                <a:off x="4696234" y="5805914"/>
                <a:ext cx="38409" cy="109761"/>
              </a:xfrm>
              <a:custGeom>
                <a:avLst/>
                <a:gdLst/>
                <a:ahLst/>
                <a:cxnLst/>
                <a:rect l="l" t="t" r="r" b="b"/>
                <a:pathLst>
                  <a:path w="38409" h="109761" extrusionOk="0">
                    <a:moveTo>
                      <a:pt x="19515" y="6731"/>
                    </a:moveTo>
                    <a:cubicBezTo>
                      <a:pt x="12471" y="35003"/>
                      <a:pt x="6568" y="63560"/>
                      <a:pt x="381" y="92117"/>
                    </a:cubicBezTo>
                    <a:cubicBezTo>
                      <a:pt x="-1428" y="100398"/>
                      <a:pt x="3332" y="108489"/>
                      <a:pt x="12090" y="109631"/>
                    </a:cubicBezTo>
                    <a:cubicBezTo>
                      <a:pt x="20848" y="110774"/>
                      <a:pt x="26940" y="104206"/>
                      <a:pt x="27987" y="95829"/>
                    </a:cubicBezTo>
                    <a:cubicBezTo>
                      <a:pt x="31700" y="66987"/>
                      <a:pt x="35603" y="38239"/>
                      <a:pt x="38364" y="9302"/>
                    </a:cubicBezTo>
                    <a:cubicBezTo>
                      <a:pt x="39411" y="-1550"/>
                      <a:pt x="22085" y="-3549"/>
                      <a:pt x="19515" y="6731"/>
                    </a:cubicBezTo>
                    <a:lnTo>
                      <a:pt x="19515" y="673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7" name="Google Shape;1447;p19"/>
              <p:cNvSpPr/>
              <p:nvPr/>
            </p:nvSpPr>
            <p:spPr>
              <a:xfrm>
                <a:off x="4809222" y="5800504"/>
                <a:ext cx="29899" cy="134461"/>
              </a:xfrm>
              <a:custGeom>
                <a:avLst/>
                <a:gdLst/>
                <a:ahLst/>
                <a:cxnLst/>
                <a:rect l="l" t="t" r="r" b="b"/>
                <a:pathLst>
                  <a:path w="29899" h="134461" extrusionOk="0">
                    <a:moveTo>
                      <a:pt x="10766" y="7002"/>
                    </a:moveTo>
                    <a:cubicBezTo>
                      <a:pt x="8006" y="26040"/>
                      <a:pt x="6387" y="45173"/>
                      <a:pt x="4674" y="64402"/>
                    </a:cubicBezTo>
                    <a:cubicBezTo>
                      <a:pt x="2960" y="83630"/>
                      <a:pt x="675" y="102382"/>
                      <a:pt x="9" y="121325"/>
                    </a:cubicBezTo>
                    <a:cubicBezTo>
                      <a:pt x="-276" y="128464"/>
                      <a:pt x="6197" y="134461"/>
                      <a:pt x="13146" y="134461"/>
                    </a:cubicBezTo>
                    <a:cubicBezTo>
                      <a:pt x="20762" y="134461"/>
                      <a:pt x="25712" y="128369"/>
                      <a:pt x="26283" y="121325"/>
                    </a:cubicBezTo>
                    <a:cubicBezTo>
                      <a:pt x="27997" y="102763"/>
                      <a:pt x="27997" y="84011"/>
                      <a:pt x="28663" y="65449"/>
                    </a:cubicBezTo>
                    <a:cubicBezTo>
                      <a:pt x="29330" y="46886"/>
                      <a:pt x="30186" y="28229"/>
                      <a:pt x="29806" y="9572"/>
                    </a:cubicBezTo>
                    <a:cubicBezTo>
                      <a:pt x="29615" y="-899"/>
                      <a:pt x="12385" y="-4230"/>
                      <a:pt x="10766" y="7002"/>
                    </a:cubicBezTo>
                    <a:lnTo>
                      <a:pt x="10766" y="7002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8" name="Google Shape;1448;p19"/>
              <p:cNvSpPr/>
              <p:nvPr/>
            </p:nvSpPr>
            <p:spPr>
              <a:xfrm>
                <a:off x="4921771" y="5801061"/>
                <a:ext cx="45147" cy="132265"/>
              </a:xfrm>
              <a:custGeom>
                <a:avLst/>
                <a:gdLst/>
                <a:ahLst/>
                <a:cxnLst/>
                <a:rect l="l" t="t" r="r" b="b"/>
                <a:pathLst>
                  <a:path w="45147" h="132265" extrusionOk="0">
                    <a:moveTo>
                      <a:pt x="1506" y="18534"/>
                    </a:moveTo>
                    <a:cubicBezTo>
                      <a:pt x="15785" y="47852"/>
                      <a:pt x="20355" y="82596"/>
                      <a:pt x="15024" y="114200"/>
                    </a:cubicBezTo>
                    <a:cubicBezTo>
                      <a:pt x="13786" y="121815"/>
                      <a:pt x="17023" y="129620"/>
                      <a:pt x="25019" y="131809"/>
                    </a:cubicBezTo>
                    <a:cubicBezTo>
                      <a:pt x="31873" y="133713"/>
                      <a:pt x="41298" y="129525"/>
                      <a:pt x="42631" y="121815"/>
                    </a:cubicBezTo>
                    <a:cubicBezTo>
                      <a:pt x="49390" y="81835"/>
                      <a:pt x="42440" y="41570"/>
                      <a:pt x="22925" y="6064"/>
                    </a:cubicBezTo>
                    <a:cubicBezTo>
                      <a:pt x="19688" y="162"/>
                      <a:pt x="11597" y="-1646"/>
                      <a:pt x="5980" y="1590"/>
                    </a:cubicBezTo>
                    <a:cubicBezTo>
                      <a:pt x="-113" y="5207"/>
                      <a:pt x="-1445" y="12537"/>
                      <a:pt x="1506" y="18534"/>
                    </a:cubicBezTo>
                    <a:lnTo>
                      <a:pt x="1506" y="1853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9" name="Google Shape;1449;p19"/>
              <p:cNvSpPr/>
              <p:nvPr/>
            </p:nvSpPr>
            <p:spPr>
              <a:xfrm>
                <a:off x="5024230" y="5784393"/>
                <a:ext cx="50983" cy="102795"/>
              </a:xfrm>
              <a:custGeom>
                <a:avLst/>
                <a:gdLst/>
                <a:ahLst/>
                <a:cxnLst/>
                <a:rect l="l" t="t" r="r" b="b"/>
                <a:pathLst>
                  <a:path w="50983" h="102795" extrusionOk="0">
                    <a:moveTo>
                      <a:pt x="1382" y="13784"/>
                    </a:moveTo>
                    <a:cubicBezTo>
                      <a:pt x="9474" y="24921"/>
                      <a:pt x="15852" y="37200"/>
                      <a:pt x="19850" y="49861"/>
                    </a:cubicBezTo>
                    <a:cubicBezTo>
                      <a:pt x="20897" y="53097"/>
                      <a:pt x="21754" y="56334"/>
                      <a:pt x="22421" y="59570"/>
                    </a:cubicBezTo>
                    <a:cubicBezTo>
                      <a:pt x="22801" y="61284"/>
                      <a:pt x="23182" y="63092"/>
                      <a:pt x="23468" y="64806"/>
                    </a:cubicBezTo>
                    <a:cubicBezTo>
                      <a:pt x="23468" y="65281"/>
                      <a:pt x="24229" y="69756"/>
                      <a:pt x="24039" y="68232"/>
                    </a:cubicBezTo>
                    <a:cubicBezTo>
                      <a:pt x="24896" y="75372"/>
                      <a:pt x="25086" y="82511"/>
                      <a:pt x="24705" y="89650"/>
                    </a:cubicBezTo>
                    <a:cubicBezTo>
                      <a:pt x="24324" y="96789"/>
                      <a:pt x="31083" y="103072"/>
                      <a:pt x="37842" y="102786"/>
                    </a:cubicBezTo>
                    <a:cubicBezTo>
                      <a:pt x="44601" y="102501"/>
                      <a:pt x="51170" y="96980"/>
                      <a:pt x="50979" y="89650"/>
                    </a:cubicBezTo>
                    <a:cubicBezTo>
                      <a:pt x="50313" y="57381"/>
                      <a:pt x="38318" y="25778"/>
                      <a:pt x="15662" y="2647"/>
                    </a:cubicBezTo>
                    <a:cubicBezTo>
                      <a:pt x="12520" y="-590"/>
                      <a:pt x="7189" y="-875"/>
                      <a:pt x="3667" y="1885"/>
                    </a:cubicBezTo>
                    <a:cubicBezTo>
                      <a:pt x="430" y="4455"/>
                      <a:pt x="-1378" y="9976"/>
                      <a:pt x="1287" y="13689"/>
                    </a:cubicBezTo>
                    <a:lnTo>
                      <a:pt x="1287" y="13689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0" name="Google Shape;1450;p19"/>
              <p:cNvSpPr/>
              <p:nvPr/>
            </p:nvSpPr>
            <p:spPr>
              <a:xfrm>
                <a:off x="5142655" y="5740303"/>
                <a:ext cx="77921" cy="100743"/>
              </a:xfrm>
              <a:custGeom>
                <a:avLst/>
                <a:gdLst/>
                <a:ahLst/>
                <a:cxnLst/>
                <a:rect l="l" t="t" r="r" b="b"/>
                <a:pathLst>
                  <a:path w="77921" h="100743" extrusionOk="0">
                    <a:moveTo>
                      <a:pt x="3571" y="21512"/>
                    </a:moveTo>
                    <a:cubicBezTo>
                      <a:pt x="8331" y="27318"/>
                      <a:pt x="13281" y="33030"/>
                      <a:pt x="18041" y="38836"/>
                    </a:cubicBezTo>
                    <a:cubicBezTo>
                      <a:pt x="19279" y="40359"/>
                      <a:pt x="20421" y="41882"/>
                      <a:pt x="21659" y="43310"/>
                    </a:cubicBezTo>
                    <a:cubicBezTo>
                      <a:pt x="20802" y="42168"/>
                      <a:pt x="21278" y="42834"/>
                      <a:pt x="21849" y="43596"/>
                    </a:cubicBezTo>
                    <a:cubicBezTo>
                      <a:pt x="22325" y="44262"/>
                      <a:pt x="22896" y="44928"/>
                      <a:pt x="23372" y="45690"/>
                    </a:cubicBezTo>
                    <a:cubicBezTo>
                      <a:pt x="25657" y="48736"/>
                      <a:pt x="27941" y="51972"/>
                      <a:pt x="30036" y="55113"/>
                    </a:cubicBezTo>
                    <a:cubicBezTo>
                      <a:pt x="34129" y="61110"/>
                      <a:pt x="37937" y="67393"/>
                      <a:pt x="41459" y="73675"/>
                    </a:cubicBezTo>
                    <a:cubicBezTo>
                      <a:pt x="44982" y="79958"/>
                      <a:pt x="48028" y="87859"/>
                      <a:pt x="52407" y="94046"/>
                    </a:cubicBezTo>
                    <a:cubicBezTo>
                      <a:pt x="56405" y="99663"/>
                      <a:pt x="62879" y="102423"/>
                      <a:pt x="69542" y="99663"/>
                    </a:cubicBezTo>
                    <a:cubicBezTo>
                      <a:pt x="76206" y="96902"/>
                      <a:pt x="79157" y="90144"/>
                      <a:pt x="77444" y="83480"/>
                    </a:cubicBezTo>
                    <a:cubicBezTo>
                      <a:pt x="75444" y="75484"/>
                      <a:pt x="70685" y="67583"/>
                      <a:pt x="66591" y="60539"/>
                    </a:cubicBezTo>
                    <a:cubicBezTo>
                      <a:pt x="62498" y="53495"/>
                      <a:pt x="58404" y="47022"/>
                      <a:pt x="53835" y="40550"/>
                    </a:cubicBezTo>
                    <a:cubicBezTo>
                      <a:pt x="44411" y="27223"/>
                      <a:pt x="34129" y="14087"/>
                      <a:pt x="21563" y="3616"/>
                    </a:cubicBezTo>
                    <a:cubicBezTo>
                      <a:pt x="16518" y="-668"/>
                      <a:pt x="8521" y="-1715"/>
                      <a:pt x="3571" y="3616"/>
                    </a:cubicBezTo>
                    <a:cubicBezTo>
                      <a:pt x="-1379" y="8947"/>
                      <a:pt x="-998" y="16086"/>
                      <a:pt x="3571" y="21607"/>
                    </a:cubicBezTo>
                    <a:lnTo>
                      <a:pt x="3571" y="21607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1" name="Google Shape;1451;p19"/>
              <p:cNvSpPr/>
              <p:nvPr/>
            </p:nvSpPr>
            <p:spPr>
              <a:xfrm>
                <a:off x="5219456" y="5674615"/>
                <a:ext cx="104675" cy="77889"/>
              </a:xfrm>
              <a:custGeom>
                <a:avLst/>
                <a:gdLst/>
                <a:ahLst/>
                <a:cxnLst/>
                <a:rect l="l" t="t" r="r" b="b"/>
                <a:pathLst>
                  <a:path w="104675" h="77889" extrusionOk="0">
                    <a:moveTo>
                      <a:pt x="3308" y="18949"/>
                    </a:moveTo>
                    <a:cubicBezTo>
                      <a:pt x="15303" y="31038"/>
                      <a:pt x="28154" y="42366"/>
                      <a:pt x="42148" y="52171"/>
                    </a:cubicBezTo>
                    <a:cubicBezTo>
                      <a:pt x="56142" y="61975"/>
                      <a:pt x="70993" y="71970"/>
                      <a:pt x="87081" y="77301"/>
                    </a:cubicBezTo>
                    <a:cubicBezTo>
                      <a:pt x="93649" y="79490"/>
                      <a:pt x="100979" y="75302"/>
                      <a:pt x="103550" y="69209"/>
                    </a:cubicBezTo>
                    <a:cubicBezTo>
                      <a:pt x="106310" y="62737"/>
                      <a:pt x="103835" y="55502"/>
                      <a:pt x="97838" y="51790"/>
                    </a:cubicBezTo>
                    <a:cubicBezTo>
                      <a:pt x="91269" y="47697"/>
                      <a:pt x="84035" y="44651"/>
                      <a:pt x="77180" y="41033"/>
                    </a:cubicBezTo>
                    <a:cubicBezTo>
                      <a:pt x="70326" y="37416"/>
                      <a:pt x="63187" y="33323"/>
                      <a:pt x="56428" y="29039"/>
                    </a:cubicBezTo>
                    <a:cubicBezTo>
                      <a:pt x="43576" y="20948"/>
                      <a:pt x="30534" y="12381"/>
                      <a:pt x="19015" y="3148"/>
                    </a:cubicBezTo>
                    <a:cubicBezTo>
                      <a:pt x="14351" y="-660"/>
                      <a:pt x="7782" y="-1421"/>
                      <a:pt x="3213" y="3148"/>
                    </a:cubicBezTo>
                    <a:cubicBezTo>
                      <a:pt x="-1071" y="7431"/>
                      <a:pt x="-1071" y="14666"/>
                      <a:pt x="3213" y="18949"/>
                    </a:cubicBezTo>
                    <a:lnTo>
                      <a:pt x="3213" y="18949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2" name="Google Shape;1452;p19"/>
              <p:cNvSpPr/>
              <p:nvPr/>
            </p:nvSpPr>
            <p:spPr>
              <a:xfrm>
                <a:off x="5290743" y="5590229"/>
                <a:ext cx="92201" cy="55408"/>
              </a:xfrm>
              <a:custGeom>
                <a:avLst/>
                <a:gdLst/>
                <a:ahLst/>
                <a:cxnLst/>
                <a:rect l="l" t="t" r="r" b="b"/>
                <a:pathLst>
                  <a:path w="92201" h="55408" extrusionOk="0">
                    <a:moveTo>
                      <a:pt x="3419" y="13856"/>
                    </a:moveTo>
                    <a:cubicBezTo>
                      <a:pt x="14937" y="21091"/>
                      <a:pt x="26932" y="27468"/>
                      <a:pt x="38736" y="34322"/>
                    </a:cubicBezTo>
                    <a:cubicBezTo>
                      <a:pt x="50541" y="41176"/>
                      <a:pt x="62916" y="49552"/>
                      <a:pt x="76149" y="54788"/>
                    </a:cubicBezTo>
                    <a:cubicBezTo>
                      <a:pt x="82051" y="57073"/>
                      <a:pt x="88905" y="52694"/>
                      <a:pt x="91190" y="47458"/>
                    </a:cubicBezTo>
                    <a:cubicBezTo>
                      <a:pt x="93665" y="41652"/>
                      <a:pt x="91475" y="34798"/>
                      <a:pt x="85954" y="31561"/>
                    </a:cubicBezTo>
                    <a:cubicBezTo>
                      <a:pt x="73864" y="24517"/>
                      <a:pt x="59870" y="20234"/>
                      <a:pt x="46733" y="15284"/>
                    </a:cubicBezTo>
                    <a:cubicBezTo>
                      <a:pt x="33596" y="10334"/>
                      <a:pt x="21792" y="5004"/>
                      <a:pt x="9035" y="434"/>
                    </a:cubicBezTo>
                    <a:cubicBezTo>
                      <a:pt x="944" y="-2421"/>
                      <a:pt x="-3435" y="9573"/>
                      <a:pt x="3323" y="13856"/>
                    </a:cubicBezTo>
                    <a:lnTo>
                      <a:pt x="3323" y="13856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3" name="Google Shape;1453;p19"/>
              <p:cNvSpPr/>
              <p:nvPr/>
            </p:nvSpPr>
            <p:spPr>
              <a:xfrm>
                <a:off x="5325229" y="5494168"/>
                <a:ext cx="110774" cy="26656"/>
              </a:xfrm>
              <a:custGeom>
                <a:avLst/>
                <a:gdLst/>
                <a:ahLst/>
                <a:cxnLst/>
                <a:rect l="l" t="t" r="r" b="b"/>
                <a:pathLst>
                  <a:path w="110774" h="26656" extrusionOk="0">
                    <a:moveTo>
                      <a:pt x="5106" y="17964"/>
                    </a:moveTo>
                    <a:cubicBezTo>
                      <a:pt x="19862" y="22533"/>
                      <a:pt x="36236" y="22628"/>
                      <a:pt x="51467" y="23865"/>
                    </a:cubicBezTo>
                    <a:cubicBezTo>
                      <a:pt x="66698" y="25103"/>
                      <a:pt x="82406" y="26912"/>
                      <a:pt x="97732" y="26626"/>
                    </a:cubicBezTo>
                    <a:cubicBezTo>
                      <a:pt x="104777" y="26436"/>
                      <a:pt x="110774" y="20724"/>
                      <a:pt x="110774" y="13585"/>
                    </a:cubicBezTo>
                    <a:cubicBezTo>
                      <a:pt x="110774" y="6065"/>
                      <a:pt x="104777" y="1115"/>
                      <a:pt x="97732" y="544"/>
                    </a:cubicBezTo>
                    <a:cubicBezTo>
                      <a:pt x="82501" y="-598"/>
                      <a:pt x="66698" y="354"/>
                      <a:pt x="51467" y="734"/>
                    </a:cubicBezTo>
                    <a:cubicBezTo>
                      <a:pt x="36236" y="1115"/>
                      <a:pt x="20052" y="449"/>
                      <a:pt x="5106" y="4161"/>
                    </a:cubicBezTo>
                    <a:cubicBezTo>
                      <a:pt x="-1938" y="5970"/>
                      <a:pt x="-1462" y="15870"/>
                      <a:pt x="5106" y="17964"/>
                    </a:cubicBezTo>
                    <a:lnTo>
                      <a:pt x="5106" y="1796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4" name="Google Shape;1454;p19"/>
              <p:cNvSpPr/>
              <p:nvPr/>
            </p:nvSpPr>
            <p:spPr>
              <a:xfrm>
                <a:off x="5320394" y="5389722"/>
                <a:ext cx="96913" cy="38359"/>
              </a:xfrm>
              <a:custGeom>
                <a:avLst/>
                <a:gdLst/>
                <a:ahLst/>
                <a:cxnLst/>
                <a:rect l="l" t="t" r="r" b="b"/>
                <a:pathLst>
                  <a:path w="96913" h="38359" extrusionOk="0">
                    <a:moveTo>
                      <a:pt x="5849" y="35882"/>
                    </a:moveTo>
                    <a:cubicBezTo>
                      <a:pt x="34788" y="41689"/>
                      <a:pt x="64870" y="37215"/>
                      <a:pt x="90764" y="23222"/>
                    </a:cubicBezTo>
                    <a:cubicBezTo>
                      <a:pt x="96476" y="20176"/>
                      <a:pt x="98760" y="11799"/>
                      <a:pt x="95238" y="6279"/>
                    </a:cubicBezTo>
                    <a:cubicBezTo>
                      <a:pt x="91716" y="757"/>
                      <a:pt x="84005" y="-2098"/>
                      <a:pt x="78293" y="1805"/>
                    </a:cubicBezTo>
                    <a:cubicBezTo>
                      <a:pt x="57731" y="16083"/>
                      <a:pt x="33456" y="22461"/>
                      <a:pt x="8038" y="19605"/>
                    </a:cubicBezTo>
                    <a:cubicBezTo>
                      <a:pt x="-1196" y="18558"/>
                      <a:pt x="-3195" y="33979"/>
                      <a:pt x="5849" y="35787"/>
                    </a:cubicBezTo>
                    <a:lnTo>
                      <a:pt x="5849" y="35787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5" name="Google Shape;1455;p19"/>
              <p:cNvSpPr/>
              <p:nvPr/>
            </p:nvSpPr>
            <p:spPr>
              <a:xfrm>
                <a:off x="5279094" y="5296632"/>
                <a:ext cx="114989" cy="65263"/>
              </a:xfrm>
              <a:custGeom>
                <a:avLst/>
                <a:gdLst/>
                <a:ahLst/>
                <a:cxnLst/>
                <a:rect l="l" t="t" r="r" b="b"/>
                <a:pathLst>
                  <a:path w="114989" h="65263" extrusionOk="0">
                    <a:moveTo>
                      <a:pt x="11450" y="64624"/>
                    </a:moveTo>
                    <a:cubicBezTo>
                      <a:pt x="28300" y="58437"/>
                      <a:pt x="44674" y="51298"/>
                      <a:pt x="61143" y="44349"/>
                    </a:cubicBezTo>
                    <a:cubicBezTo>
                      <a:pt x="77612" y="37400"/>
                      <a:pt x="94461" y="31689"/>
                      <a:pt x="109407" y="22645"/>
                    </a:cubicBezTo>
                    <a:cubicBezTo>
                      <a:pt x="120735" y="15792"/>
                      <a:pt x="113405" y="-3817"/>
                      <a:pt x="100078" y="657"/>
                    </a:cubicBezTo>
                    <a:cubicBezTo>
                      <a:pt x="83133" y="6368"/>
                      <a:pt x="67140" y="15697"/>
                      <a:pt x="51147" y="23693"/>
                    </a:cubicBezTo>
                    <a:cubicBezTo>
                      <a:pt x="35154" y="31689"/>
                      <a:pt x="19732" y="39304"/>
                      <a:pt x="4310" y="47966"/>
                    </a:cubicBezTo>
                    <a:cubicBezTo>
                      <a:pt x="-4543" y="52916"/>
                      <a:pt x="1454" y="68337"/>
                      <a:pt x="11355" y="64719"/>
                    </a:cubicBezTo>
                    <a:lnTo>
                      <a:pt x="11355" y="64719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bg>
      <p:bgPr>
        <a:solidFill>
          <a:schemeClr val="accent1"/>
        </a:solidFill>
        <a:effectLst/>
      </p:bgPr>
    </p:bg>
    <p:spTree>
      <p:nvGrpSpPr>
        <p:cNvPr id="1" name="Shape 21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2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36" name="Google Shape;2136;p31"/>
          <p:cNvGrpSpPr/>
          <p:nvPr/>
        </p:nvGrpSpPr>
        <p:grpSpPr>
          <a:xfrm flipH="1">
            <a:off x="-16" y="0"/>
            <a:ext cx="722391" cy="5143500"/>
            <a:chOff x="8433034" y="0"/>
            <a:chExt cx="722391" cy="5143500"/>
          </a:xfrm>
        </p:grpSpPr>
        <p:sp>
          <p:nvSpPr>
            <p:cNvPr id="2137" name="Google Shape;2137;p31"/>
            <p:cNvSpPr/>
            <p:nvPr/>
          </p:nvSpPr>
          <p:spPr>
            <a:xfrm>
              <a:off x="8794225" y="0"/>
              <a:ext cx="361200" cy="5143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31"/>
            <p:cNvSpPr/>
            <p:nvPr/>
          </p:nvSpPr>
          <p:spPr>
            <a:xfrm>
              <a:off x="8433034" y="0"/>
              <a:ext cx="361200" cy="51435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_1_1">
    <p:spTree>
      <p:nvGrpSpPr>
        <p:cNvPr id="1" name="Shape 2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0" name="Google Shape;2140;p32"/>
          <p:cNvGrpSpPr/>
          <p:nvPr/>
        </p:nvGrpSpPr>
        <p:grpSpPr>
          <a:xfrm>
            <a:off x="5892573" y="0"/>
            <a:ext cx="3262836" cy="5143500"/>
            <a:chOff x="5892573" y="0"/>
            <a:chExt cx="3262836" cy="5143500"/>
          </a:xfrm>
        </p:grpSpPr>
        <p:sp>
          <p:nvSpPr>
            <p:cNvPr id="2141" name="Google Shape;2141;p32"/>
            <p:cNvSpPr/>
            <p:nvPr/>
          </p:nvSpPr>
          <p:spPr>
            <a:xfrm>
              <a:off x="7524009" y="0"/>
              <a:ext cx="1631400" cy="5143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32"/>
            <p:cNvSpPr/>
            <p:nvPr/>
          </p:nvSpPr>
          <p:spPr>
            <a:xfrm>
              <a:off x="5892573" y="0"/>
              <a:ext cx="1631400" cy="51435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ignika Negative"/>
              <a:buNone/>
              <a:defRPr sz="2800" b="1">
                <a:solidFill>
                  <a:schemeClr val="dk1"/>
                </a:solidFill>
                <a:latin typeface="Signika Negative"/>
                <a:ea typeface="Signika Negative"/>
                <a:cs typeface="Signika Negative"/>
                <a:sym typeface="Signika Negativ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ignika Negative"/>
              <a:buNone/>
              <a:defRPr sz="2800" b="1">
                <a:solidFill>
                  <a:schemeClr val="dk1"/>
                </a:solidFill>
                <a:latin typeface="Signika Negative"/>
                <a:ea typeface="Signika Negative"/>
                <a:cs typeface="Signika Negative"/>
                <a:sym typeface="Signika Negativ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ignika Negative"/>
              <a:buNone/>
              <a:defRPr sz="2800" b="1">
                <a:solidFill>
                  <a:schemeClr val="dk1"/>
                </a:solidFill>
                <a:latin typeface="Signika Negative"/>
                <a:ea typeface="Signika Negative"/>
                <a:cs typeface="Signika Negative"/>
                <a:sym typeface="Signika Negativ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ignika Negative"/>
              <a:buNone/>
              <a:defRPr sz="2800" b="1">
                <a:solidFill>
                  <a:schemeClr val="dk1"/>
                </a:solidFill>
                <a:latin typeface="Signika Negative"/>
                <a:ea typeface="Signika Negative"/>
                <a:cs typeface="Signika Negative"/>
                <a:sym typeface="Signika Negativ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ignika Negative"/>
              <a:buNone/>
              <a:defRPr sz="2800" b="1">
                <a:solidFill>
                  <a:schemeClr val="dk1"/>
                </a:solidFill>
                <a:latin typeface="Signika Negative"/>
                <a:ea typeface="Signika Negative"/>
                <a:cs typeface="Signika Negative"/>
                <a:sym typeface="Signika Negativ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ignika Negative"/>
              <a:buNone/>
              <a:defRPr sz="2800" b="1">
                <a:solidFill>
                  <a:schemeClr val="dk1"/>
                </a:solidFill>
                <a:latin typeface="Signika Negative"/>
                <a:ea typeface="Signika Negative"/>
                <a:cs typeface="Signika Negative"/>
                <a:sym typeface="Signika Negativ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ignika Negative"/>
              <a:buNone/>
              <a:defRPr sz="2800" b="1">
                <a:solidFill>
                  <a:schemeClr val="dk1"/>
                </a:solidFill>
                <a:latin typeface="Signika Negative"/>
                <a:ea typeface="Signika Negative"/>
                <a:cs typeface="Signika Negative"/>
                <a:sym typeface="Signika Negativ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ignika Negative"/>
              <a:buNone/>
              <a:defRPr sz="2800" b="1">
                <a:solidFill>
                  <a:schemeClr val="dk1"/>
                </a:solidFill>
                <a:latin typeface="Signika Negative"/>
                <a:ea typeface="Signika Negative"/>
                <a:cs typeface="Signika Negative"/>
                <a:sym typeface="Signika Negativ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ignika Negative"/>
              <a:buNone/>
              <a:defRPr sz="2800" b="1">
                <a:solidFill>
                  <a:schemeClr val="dk1"/>
                </a:solidFill>
                <a:latin typeface="Signika Negative"/>
                <a:ea typeface="Signika Negative"/>
                <a:cs typeface="Signika Negative"/>
                <a:sym typeface="Signika Negativ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2375" y="1187600"/>
            <a:ext cx="76992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4" r:id="rId3"/>
    <p:sldLayoutId id="2147483655" r:id="rId4"/>
    <p:sldLayoutId id="2147483664" r:id="rId5"/>
    <p:sldLayoutId id="2147483665" r:id="rId6"/>
    <p:sldLayoutId id="2147483676" r:id="rId7"/>
    <p:sldLayoutId id="2147483677" r:id="rId8"/>
    <p:sldLayoutId id="2147483678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0E2A47"/>
        </a:solidFill>
        <a:effectLst/>
      </p:bgPr>
    </p:bg>
    <p:spTree>
      <p:nvGrpSpPr>
        <p:cNvPr id="1" name="Shape 2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4" name="Google Shape;2144;p33"/>
          <p:cNvSpPr txBox="1">
            <a:spLocks noGrp="1"/>
          </p:cNvSpPr>
          <p:nvPr>
            <p:ph type="title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2145" name="Google Shape;2145;p33"/>
          <p:cNvSpPr txBox="1">
            <a:spLocks noGrp="1"/>
          </p:cNvSpPr>
          <p:nvPr>
            <p:ph type="body" idx="1"/>
          </p:nvPr>
        </p:nvSpPr>
        <p:spPr>
          <a:xfrm>
            <a:off x="1068100" y="1695450"/>
            <a:ext cx="7047300" cy="25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lalekazimova@gmail.com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6AE85EDC-AA0B-487F-90C8-362B05496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" y="4000500"/>
            <a:ext cx="9029700" cy="1426460"/>
          </a:xfrm>
        </p:spPr>
        <p:txBody>
          <a:bodyPr/>
          <a:lstStyle/>
          <a:p>
            <a:pPr marL="558800" marR="558800" algn="ctr">
              <a:spcAft>
                <a:spcPts val="0"/>
              </a:spcAft>
            </a:pPr>
            <a:r>
              <a:rPr lang="en-US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Lalə Kazımova</a:t>
            </a:r>
            <a:r>
              <a:rPr lang="en-US" baseline="300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</a:t>
            </a:r>
            <a:r>
              <a:rPr lang="en-US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Ramin Bayramlı</a:t>
            </a:r>
            <a:r>
              <a:rPr lang="de-DE" baseline="300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</a:t>
            </a:r>
            <a:endParaRPr lang="en-US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58800" marR="558800" algn="ctr">
              <a:spcAft>
                <a:spcPts val="0"/>
              </a:spcAft>
            </a:pPr>
            <a:r>
              <a:rPr lang="en-US" baseline="300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</a:t>
            </a:r>
            <a:r>
              <a:rPr lang="en-US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Azərbaycan Tibb Universiteti, Tibbi Mikrobiologiya və İmmunologiya kafedrası</a:t>
            </a:r>
            <a:endParaRPr lang="en-US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58800" marR="558800" algn="ctr">
              <a:spcAft>
                <a:spcPts val="0"/>
              </a:spcAft>
            </a:pPr>
            <a:r>
              <a:rPr lang="en-US" u="sng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hlinkClick r:id="rId2"/>
              </a:rPr>
              <a:t>lalekazimova@gmail.com</a:t>
            </a:r>
            <a:endParaRPr lang="en-US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AEFCD2D0-1E35-406A-9081-1BE89A5DA630}"/>
              </a:ext>
            </a:extLst>
          </p:cNvPr>
          <p:cNvSpPr txBox="1"/>
          <p:nvPr/>
        </p:nvSpPr>
        <p:spPr>
          <a:xfrm>
            <a:off x="1477451" y="1624888"/>
            <a:ext cx="618909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Beş illik Salmonella </a:t>
            </a:r>
            <a:r>
              <a:rPr lang="de-DE" sz="540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5400" b="1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nterica Nəticələri</a:t>
            </a:r>
            <a:endParaRPr lang="en-US" sz="540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BBE18482-DA24-4E00-A52F-3D241B19B3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0964" y="38210"/>
            <a:ext cx="1265725" cy="1265725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62132965-0E11-412A-ACE4-75928D3682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2985" y="0"/>
            <a:ext cx="2213015" cy="1353007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D3AD248A-57A9-42DA-B774-BFA2CD328E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34" y="57008"/>
            <a:ext cx="1540760" cy="1002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03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2">
            <a:extLst>
              <a:ext uri="{FF2B5EF4-FFF2-40B4-BE49-F238E27FC236}">
                <a16:creationId xmlns:a16="http://schemas.microsoft.com/office/drawing/2014/main" id="{5687A171-DE01-47EC-91A1-F2CA7B6B40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8023918"/>
              </p:ext>
            </p:extLst>
          </p:nvPr>
        </p:nvGraphicFramePr>
        <p:xfrm>
          <a:off x="154170" y="766331"/>
          <a:ext cx="8835657" cy="2469264"/>
        </p:xfrm>
        <a:graphic>
          <a:graphicData uri="http://schemas.openxmlformats.org/drawingml/2006/table">
            <a:tbl>
              <a:tblPr firstRow="1" bandRow="1">
                <a:tableStyleId>{00434A26-176A-44DE-A5A6-C9105CF55121}</a:tableStyleId>
              </a:tblPr>
              <a:tblGrid>
                <a:gridCol w="1443009">
                  <a:extLst>
                    <a:ext uri="{9D8B030D-6E8A-4147-A177-3AD203B41FA5}">
                      <a16:colId xmlns:a16="http://schemas.microsoft.com/office/drawing/2014/main" val="2402416452"/>
                    </a:ext>
                  </a:extLst>
                </a:gridCol>
                <a:gridCol w="1232108">
                  <a:extLst>
                    <a:ext uri="{9D8B030D-6E8A-4147-A177-3AD203B41FA5}">
                      <a16:colId xmlns:a16="http://schemas.microsoft.com/office/drawing/2014/main" val="112175426"/>
                    </a:ext>
                  </a:extLst>
                </a:gridCol>
                <a:gridCol w="1232108">
                  <a:extLst>
                    <a:ext uri="{9D8B030D-6E8A-4147-A177-3AD203B41FA5}">
                      <a16:colId xmlns:a16="http://schemas.microsoft.com/office/drawing/2014/main" val="3371011190"/>
                    </a:ext>
                  </a:extLst>
                </a:gridCol>
                <a:gridCol w="1232108">
                  <a:extLst>
                    <a:ext uri="{9D8B030D-6E8A-4147-A177-3AD203B41FA5}">
                      <a16:colId xmlns:a16="http://schemas.microsoft.com/office/drawing/2014/main" val="1821259689"/>
                    </a:ext>
                  </a:extLst>
                </a:gridCol>
                <a:gridCol w="1232108">
                  <a:extLst>
                    <a:ext uri="{9D8B030D-6E8A-4147-A177-3AD203B41FA5}">
                      <a16:colId xmlns:a16="http://schemas.microsoft.com/office/drawing/2014/main" val="1186281555"/>
                    </a:ext>
                  </a:extLst>
                </a:gridCol>
                <a:gridCol w="1232108">
                  <a:extLst>
                    <a:ext uri="{9D8B030D-6E8A-4147-A177-3AD203B41FA5}">
                      <a16:colId xmlns:a16="http://schemas.microsoft.com/office/drawing/2014/main" val="1319780907"/>
                    </a:ext>
                  </a:extLst>
                </a:gridCol>
                <a:gridCol w="1232108">
                  <a:extLst>
                    <a:ext uri="{9D8B030D-6E8A-4147-A177-3AD203B41FA5}">
                      <a16:colId xmlns:a16="http://schemas.microsoft.com/office/drawing/2014/main" val="4082454091"/>
                    </a:ext>
                  </a:extLst>
                </a:gridCol>
              </a:tblGrid>
              <a:tr h="823088">
                <a:tc>
                  <a:txBody>
                    <a:bodyPr/>
                    <a:lstStyle/>
                    <a:p>
                      <a:r>
                        <a:rPr lang="en-US" sz="1600" b="0" i="0" u="none" strike="noStrike" cap="none">
                          <a:solidFill>
                            <a:srgbClr val="00206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Salmonella spp. n=33</a:t>
                      </a:r>
                      <a:endParaRPr lang="en-US" sz="160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97000"/>
                        </a:lnSpc>
                        <a:spcBef>
                          <a:spcPts val="740"/>
                        </a:spcBef>
                        <a:spcAft>
                          <a:spcPts val="0"/>
                        </a:spcAft>
                      </a:pPr>
                      <a:r>
                        <a:rPr lang="en-US" sz="1400" spc="-1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Ampisilin n=33</a:t>
                      </a:r>
                      <a:endParaRPr lang="en-US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7780" algn="ctr">
                        <a:lnSpc>
                          <a:spcPct val="97000"/>
                        </a:lnSpc>
                        <a:spcBef>
                          <a:spcPts val="740"/>
                        </a:spcBef>
                      </a:pPr>
                      <a:r>
                        <a:rPr lang="en-US" sz="1400" spc="-1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Siprofloksasin n=29</a:t>
                      </a:r>
                      <a:endParaRPr lang="en-US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7780" algn="ctr">
                        <a:lnSpc>
                          <a:spcPct val="97000"/>
                        </a:lnSpc>
                        <a:spcBef>
                          <a:spcPts val="740"/>
                        </a:spcBef>
                      </a:pPr>
                      <a:r>
                        <a:rPr lang="en-US" sz="1400" spc="-1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Seftazidim </a:t>
                      </a:r>
                      <a:r>
                        <a:rPr lang="en-US" sz="140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n=29</a:t>
                      </a:r>
                      <a:endParaRPr lang="en-US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2860" algn="ctr">
                        <a:lnSpc>
                          <a:spcPct val="97000"/>
                        </a:lnSpc>
                        <a:spcBef>
                          <a:spcPts val="740"/>
                        </a:spcBef>
                        <a:spcAft>
                          <a:spcPts val="0"/>
                        </a:spcAft>
                      </a:pPr>
                      <a:r>
                        <a:rPr lang="en-US" sz="1400" spc="-1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Seftriakson </a:t>
                      </a:r>
                      <a:r>
                        <a:rPr lang="en-US" sz="140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n= 30</a:t>
                      </a:r>
                      <a:endParaRPr lang="en-US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3495" algn="ctr">
                        <a:lnSpc>
                          <a:spcPct val="97000"/>
                        </a:lnSpc>
                        <a:spcBef>
                          <a:spcPts val="65"/>
                        </a:spcBef>
                        <a:spcAft>
                          <a:spcPts val="0"/>
                        </a:spcAft>
                      </a:pPr>
                      <a:r>
                        <a:rPr lang="en-US" sz="1400" spc="-1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Trimetoprim+ Sulfametoksazol </a:t>
                      </a:r>
                      <a:r>
                        <a:rPr lang="en-US" sz="140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n=27</a:t>
                      </a:r>
                      <a:endParaRPr lang="en-US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9685" algn="ctr">
                        <a:lnSpc>
                          <a:spcPct val="97000"/>
                        </a:lnSpc>
                        <a:spcBef>
                          <a:spcPts val="740"/>
                        </a:spcBef>
                        <a:spcAft>
                          <a:spcPts val="0"/>
                        </a:spcAft>
                      </a:pPr>
                      <a:r>
                        <a:rPr lang="en-US" sz="1400" spc="-1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Levofloksasin </a:t>
                      </a:r>
                      <a:r>
                        <a:rPr lang="en-US" sz="140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n=27</a:t>
                      </a:r>
                      <a:endParaRPr lang="en-US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12823862"/>
                  </a:ext>
                </a:extLst>
              </a:tr>
              <a:tr h="823088">
                <a:tc>
                  <a:txBody>
                    <a:bodyPr/>
                    <a:lstStyle/>
                    <a:p>
                      <a:pPr marL="19050" algn="ctr">
                        <a:spcBef>
                          <a:spcPts val="40"/>
                        </a:spcBef>
                      </a:pPr>
                      <a:r>
                        <a:rPr lang="en-US" sz="140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Həssas </a:t>
                      </a:r>
                      <a:r>
                        <a:rPr lang="en-US" sz="1400" spc="-2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n(%)</a:t>
                      </a:r>
                      <a:endParaRPr lang="en-US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7780" marR="2540" algn="ctr"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 </a:t>
                      </a:r>
                      <a:r>
                        <a:rPr lang="en-US" sz="1400" spc="-1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(78.8%)</a:t>
                      </a:r>
                      <a:endParaRPr lang="en-US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7780" algn="ctr">
                        <a:spcBef>
                          <a:spcPts val="40"/>
                        </a:spcBef>
                      </a:pPr>
                      <a:r>
                        <a:rPr lang="en-US" sz="140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 </a:t>
                      </a:r>
                      <a:r>
                        <a:rPr lang="en-US" sz="1400" spc="-1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(86,6%)</a:t>
                      </a:r>
                      <a:endParaRPr lang="en-US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7780" algn="ctr">
                        <a:spcBef>
                          <a:spcPts val="40"/>
                        </a:spcBef>
                      </a:pPr>
                      <a:r>
                        <a:rPr lang="en-US" sz="140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 </a:t>
                      </a:r>
                      <a:r>
                        <a:rPr lang="en-US" sz="1400" spc="-1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(89.6%)</a:t>
                      </a:r>
                      <a:endParaRPr lang="en-US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2860" algn="ctr">
                        <a:spcBef>
                          <a:spcPts val="40"/>
                        </a:spcBef>
                      </a:pPr>
                      <a:r>
                        <a:rPr lang="en-US" sz="140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 </a:t>
                      </a:r>
                      <a:r>
                        <a:rPr lang="en-US" sz="1400" spc="-1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(90%)</a:t>
                      </a:r>
                      <a:endParaRPr lang="en-US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3495" algn="ctr">
                        <a:spcBef>
                          <a:spcPts val="40"/>
                        </a:spcBef>
                      </a:pPr>
                      <a:r>
                        <a:rPr lang="en-US" sz="140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 </a:t>
                      </a:r>
                      <a:r>
                        <a:rPr lang="en-US" sz="1400" spc="-1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(92.6%)</a:t>
                      </a:r>
                      <a:endParaRPr lang="en-US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9685" algn="ctr">
                        <a:spcBef>
                          <a:spcPts val="40"/>
                        </a:spcBef>
                      </a:pPr>
                      <a:r>
                        <a:rPr lang="en-US" sz="140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 </a:t>
                      </a:r>
                      <a:r>
                        <a:rPr lang="en-US" sz="1400" spc="-1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(96.3%)</a:t>
                      </a:r>
                      <a:endParaRPr lang="en-US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07066171"/>
                  </a:ext>
                </a:extLst>
              </a:tr>
              <a:tr h="823088">
                <a:tc>
                  <a:txBody>
                    <a:bodyPr/>
                    <a:lstStyle/>
                    <a:p>
                      <a:pPr marL="19050" marR="31750" algn="ctr">
                        <a:lnSpc>
                          <a:spcPct val="97000"/>
                        </a:lnSpc>
                        <a:spcBef>
                          <a:spcPts val="65"/>
                        </a:spcBef>
                        <a:spcAft>
                          <a:spcPts val="0"/>
                        </a:spcAft>
                      </a:pPr>
                      <a:r>
                        <a:rPr lang="en-US" sz="1400" spc="-1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Davaml </a:t>
                      </a:r>
                      <a:r>
                        <a:rPr lang="en-US" sz="1400" spc="-2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n(%)</a:t>
                      </a:r>
                      <a:endParaRPr lang="en-US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7780" marR="78740" algn="ctr">
                        <a:spcBef>
                          <a:spcPts val="715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 </a:t>
                      </a:r>
                      <a:r>
                        <a:rPr lang="en-US" sz="1400" spc="-1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(21,2%)</a:t>
                      </a:r>
                      <a:endParaRPr lang="en-US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7780" algn="ctr">
                        <a:spcBef>
                          <a:spcPts val="715"/>
                        </a:spcBef>
                      </a:pPr>
                      <a:r>
                        <a:rPr lang="en-US" sz="140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(10%) </a:t>
                      </a:r>
                      <a:r>
                        <a:rPr lang="en-US" sz="1400" spc="-2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1(g)</a:t>
                      </a:r>
                      <a:endParaRPr lang="en-US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7780" algn="ctr">
                        <a:spcBef>
                          <a:spcPts val="715"/>
                        </a:spcBef>
                      </a:pPr>
                      <a:r>
                        <a:rPr lang="en-US" sz="140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en-US" sz="1400" spc="-1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(10.4%)</a:t>
                      </a:r>
                      <a:endParaRPr lang="en-US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2860" algn="ctr">
                        <a:spcBef>
                          <a:spcPts val="715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en-US" sz="1400" spc="-1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(10%)</a:t>
                      </a:r>
                      <a:endParaRPr lang="en-US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3495" algn="ctr">
                        <a:spcBef>
                          <a:spcPts val="715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en-US" sz="1400" spc="-1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(7.4%)</a:t>
                      </a:r>
                      <a:endParaRPr lang="en-US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9685" algn="ctr">
                        <a:spcBef>
                          <a:spcPts val="715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1400" spc="-1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(3.7%)</a:t>
                      </a:r>
                      <a:endParaRPr lang="en-US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21433716"/>
                  </a:ext>
                </a:extLst>
              </a:tr>
            </a:tbl>
          </a:graphicData>
        </a:graphic>
      </p:graphicFrame>
      <p:sp>
        <p:nvSpPr>
          <p:cNvPr id="4" name="Metin kutusu 3">
            <a:extLst>
              <a:ext uri="{FF2B5EF4-FFF2-40B4-BE49-F238E27FC236}">
                <a16:creationId xmlns:a16="http://schemas.microsoft.com/office/drawing/2014/main" id="{D6004C6E-B0E0-40FC-824F-6946C8197854}"/>
              </a:ext>
            </a:extLst>
          </p:cNvPr>
          <p:cNvSpPr txBox="1"/>
          <p:nvPr/>
        </p:nvSpPr>
        <p:spPr>
          <a:xfrm>
            <a:off x="-260499" y="4030647"/>
            <a:ext cx="9250326" cy="699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58800" marR="558800" algn="just">
              <a:lnSpc>
                <a:spcPct val="150000"/>
              </a:lnSpc>
              <a:spcAft>
                <a:spcPts val="0"/>
              </a:spcAft>
            </a:pPr>
            <a:r>
              <a:rPr lang="en-US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 Araşdırmamızda </a:t>
            </a:r>
            <a:r>
              <a:rPr lang="az-Latn-AZ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</a:t>
            </a:r>
            <a:r>
              <a:rPr lang="en-US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mpisillinə </a:t>
            </a:r>
            <a:r>
              <a:rPr lang="en-US" spc="-1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21,2% </a:t>
            </a:r>
            <a:r>
              <a:rPr lang="en-US" spc="-1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az-Latn-AZ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</a:t>
            </a:r>
            <a:r>
              <a:rPr lang="en-US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iprofloksasinə 10% </a:t>
            </a:r>
            <a:r>
              <a:rPr lang="az-Latn-AZ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davamlılıq aşkar olunmuşdur ki, bu da </a:t>
            </a:r>
            <a:r>
              <a:rPr lang="en-US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kifayət qədər yüksək</a:t>
            </a:r>
            <a:r>
              <a:rPr lang="az-Latn-AZ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göstəricidir</a:t>
            </a:r>
            <a:r>
              <a:rPr lang="en-US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en-US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204B0346-95D2-42E3-9E3A-EF4B226CA549}"/>
              </a:ext>
            </a:extLst>
          </p:cNvPr>
          <p:cNvSpPr txBox="1"/>
          <p:nvPr/>
        </p:nvSpPr>
        <p:spPr>
          <a:xfrm>
            <a:off x="3482164" y="89944"/>
            <a:ext cx="46251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Nəticə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2266539103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277" y="1047314"/>
            <a:ext cx="6938396" cy="4047397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B1C54D44-5422-4E37-A698-D5D5F2580406}"/>
              </a:ext>
            </a:extLst>
          </p:cNvPr>
          <p:cNvSpPr txBox="1"/>
          <p:nvPr/>
        </p:nvSpPr>
        <p:spPr>
          <a:xfrm>
            <a:off x="171450" y="292100"/>
            <a:ext cx="9052560" cy="579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58800" marR="558800" algn="just">
              <a:lnSpc>
                <a:spcPct val="150000"/>
              </a:lnSpc>
              <a:spcAft>
                <a:spcPts val="0"/>
              </a:spcAft>
            </a:pPr>
            <a:r>
              <a:rPr lang="en-US" sz="240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Ştamların antibiotiklərə qarşı həssaslıq testinin</a:t>
            </a:r>
            <a:r>
              <a:rPr lang="az-Latn-AZ" sz="240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nəticələri</a:t>
            </a: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:</a:t>
            </a:r>
            <a:endParaRPr lang="en-US" sz="280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088156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519DA11-78D1-410B-AC72-4057E696A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365" y="185170"/>
            <a:ext cx="7699200" cy="572700"/>
          </a:xfrm>
        </p:spPr>
        <p:txBody>
          <a:bodyPr/>
          <a:lstStyle/>
          <a:p>
            <a:pPr algn="ctr"/>
            <a:r>
              <a:rPr lang="en-US" sz="240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az-Latn-AZ" sz="240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İllər üzrə Salmonella ştamlarinda ampisilin və siprofloksasinə davamlılıq nisbətləri</a:t>
            </a:r>
            <a:br>
              <a:rPr lang="en-US" sz="240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Tablo 4">
            <a:extLst>
              <a:ext uri="{FF2B5EF4-FFF2-40B4-BE49-F238E27FC236}">
                <a16:creationId xmlns:a16="http://schemas.microsoft.com/office/drawing/2014/main" id="{38DEE39D-9EF7-4DEA-A20D-BD8311F432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2695951"/>
              </p:ext>
            </p:extLst>
          </p:nvPr>
        </p:nvGraphicFramePr>
        <p:xfrm>
          <a:off x="833326" y="1796891"/>
          <a:ext cx="8048848" cy="1549718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246472">
                  <a:extLst>
                    <a:ext uri="{9D8B030D-6E8A-4147-A177-3AD203B41FA5}">
                      <a16:colId xmlns:a16="http://schemas.microsoft.com/office/drawing/2014/main" val="649450032"/>
                    </a:ext>
                  </a:extLst>
                </a:gridCol>
                <a:gridCol w="1288112">
                  <a:extLst>
                    <a:ext uri="{9D8B030D-6E8A-4147-A177-3AD203B41FA5}">
                      <a16:colId xmlns:a16="http://schemas.microsoft.com/office/drawing/2014/main" val="12325970"/>
                    </a:ext>
                  </a:extLst>
                </a:gridCol>
                <a:gridCol w="1378566">
                  <a:extLst>
                    <a:ext uri="{9D8B030D-6E8A-4147-A177-3AD203B41FA5}">
                      <a16:colId xmlns:a16="http://schemas.microsoft.com/office/drawing/2014/main" val="3050614651"/>
                    </a:ext>
                  </a:extLst>
                </a:gridCol>
                <a:gridCol w="1378566">
                  <a:extLst>
                    <a:ext uri="{9D8B030D-6E8A-4147-A177-3AD203B41FA5}">
                      <a16:colId xmlns:a16="http://schemas.microsoft.com/office/drawing/2014/main" val="4015866423"/>
                    </a:ext>
                  </a:extLst>
                </a:gridCol>
                <a:gridCol w="1378566">
                  <a:extLst>
                    <a:ext uri="{9D8B030D-6E8A-4147-A177-3AD203B41FA5}">
                      <a16:colId xmlns:a16="http://schemas.microsoft.com/office/drawing/2014/main" val="3053473161"/>
                    </a:ext>
                  </a:extLst>
                </a:gridCol>
                <a:gridCol w="1378566">
                  <a:extLst>
                    <a:ext uri="{9D8B030D-6E8A-4147-A177-3AD203B41FA5}">
                      <a16:colId xmlns:a16="http://schemas.microsoft.com/office/drawing/2014/main" val="40797644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az-Latn-AZ" sz="2000">
                          <a:solidFill>
                            <a:srgbClr val="4B012D"/>
                          </a:solidFill>
                        </a:rPr>
                        <a:t>İ</a:t>
                      </a:r>
                      <a:r>
                        <a:rPr lang="en-US" sz="2000">
                          <a:solidFill>
                            <a:srgbClr val="4B012D"/>
                          </a:solidFill>
                        </a:rPr>
                        <a:t>ll</a:t>
                      </a:r>
                      <a:r>
                        <a:rPr lang="az-Latn-AZ" sz="2000">
                          <a:solidFill>
                            <a:srgbClr val="4B012D"/>
                          </a:solidFill>
                        </a:rPr>
                        <a:t>ər</a:t>
                      </a:r>
                      <a:endParaRPr lang="en-US" sz="2000">
                        <a:solidFill>
                          <a:srgbClr val="4B012D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2857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solidFill>
                            <a:srgbClr val="4B012D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SimSun" panose="02010600030101010101" pitchFamily="2" charset="-122"/>
                        </a:rPr>
                        <a:t>2019 </a:t>
                      </a:r>
                      <a:endParaRPr lang="en-US" sz="1600">
                        <a:solidFill>
                          <a:srgbClr val="4B012D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  <a:p>
                      <a:pPr marR="2857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solidFill>
                            <a:srgbClr val="4B012D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(8)</a:t>
                      </a:r>
                      <a:endParaRPr lang="en-US" sz="1600">
                        <a:solidFill>
                          <a:srgbClr val="4B012D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7310" marR="34925" marT="29210" marB="0"/>
                </a:tc>
                <a:tc>
                  <a:txBody>
                    <a:bodyPr/>
                    <a:lstStyle/>
                    <a:p>
                      <a:pPr marR="3492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solidFill>
                            <a:srgbClr val="4B012D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SimSun" panose="02010600030101010101" pitchFamily="2" charset="-122"/>
                        </a:rPr>
                        <a:t>2020</a:t>
                      </a:r>
                      <a:endParaRPr lang="en-US" sz="1600">
                        <a:solidFill>
                          <a:srgbClr val="4B012D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  <a:p>
                      <a:pPr marR="3492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solidFill>
                            <a:srgbClr val="4B012D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(7)</a:t>
                      </a:r>
                      <a:endParaRPr lang="en-US" sz="1600">
                        <a:solidFill>
                          <a:srgbClr val="4B012D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7310" marR="34925" marT="29210" marB="0"/>
                </a:tc>
                <a:tc>
                  <a:txBody>
                    <a:bodyPr/>
                    <a:lstStyle/>
                    <a:p>
                      <a:pPr marR="3556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solidFill>
                            <a:srgbClr val="4B012D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SimSun" panose="02010600030101010101" pitchFamily="2" charset="-122"/>
                        </a:rPr>
                        <a:t>2021</a:t>
                      </a:r>
                      <a:endParaRPr lang="en-US" sz="1600">
                        <a:solidFill>
                          <a:srgbClr val="4B012D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  <a:p>
                      <a:pPr marR="3556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solidFill>
                            <a:srgbClr val="4B012D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(8)</a:t>
                      </a:r>
                      <a:endParaRPr lang="en-US" sz="1600">
                        <a:solidFill>
                          <a:srgbClr val="4B012D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7310" marR="34925" marT="29210" marB="0"/>
                </a:tc>
                <a:tc>
                  <a:txBody>
                    <a:bodyPr/>
                    <a:lstStyle/>
                    <a:p>
                      <a:pPr marR="3556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solidFill>
                            <a:srgbClr val="4B012D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SimSun" panose="02010600030101010101" pitchFamily="2" charset="-122"/>
                        </a:rPr>
                        <a:t>2022</a:t>
                      </a:r>
                      <a:endParaRPr lang="en-US" sz="1600">
                        <a:solidFill>
                          <a:srgbClr val="4B012D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  <a:p>
                      <a:pPr marR="3556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solidFill>
                            <a:srgbClr val="4B012D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(9)</a:t>
                      </a:r>
                      <a:endParaRPr lang="en-US" sz="1600">
                        <a:solidFill>
                          <a:srgbClr val="4B012D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7310" marR="34925" marT="29210" marB="0"/>
                </a:tc>
                <a:tc>
                  <a:txBody>
                    <a:bodyPr/>
                    <a:lstStyle/>
                    <a:p>
                      <a:pPr marR="3556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solidFill>
                            <a:srgbClr val="4B012D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SimSun" panose="02010600030101010101" pitchFamily="2" charset="-122"/>
                        </a:rPr>
                        <a:t>2023</a:t>
                      </a:r>
                      <a:endParaRPr lang="en-US" sz="1600">
                        <a:solidFill>
                          <a:srgbClr val="4B012D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  <a:p>
                      <a:pPr marR="3556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solidFill>
                            <a:srgbClr val="4B012D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SimSun" panose="02010600030101010101" pitchFamily="2" charset="-122"/>
                        </a:rPr>
                        <a:t>(1) </a:t>
                      </a:r>
                      <a:endParaRPr lang="en-US" sz="1600">
                        <a:solidFill>
                          <a:srgbClr val="4B012D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7310" marR="34925" marT="29210" marB="0"/>
                </a:tc>
                <a:extLst>
                  <a:ext uri="{0D108BD9-81ED-4DB2-BD59-A6C34878D82A}">
                    <a16:rowId xmlns:a16="http://schemas.microsoft.com/office/drawing/2014/main" val="35615716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R="3111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SimSun" panose="02010600030101010101" pitchFamily="2" charset="-122"/>
                        </a:rPr>
                        <a:t>Ampisilin(n) 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7310" marR="34925" marT="29210" marB="0"/>
                </a:tc>
                <a:tc>
                  <a:txBody>
                    <a:bodyPr/>
                    <a:lstStyle/>
                    <a:p>
                      <a:pPr marL="3175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SimSun" panose="02010600030101010101" pitchFamily="2" charset="-122"/>
                        </a:rPr>
                        <a:t>     0  (0) 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7310" marR="34925" marT="2921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SimSun" panose="02010600030101010101" pitchFamily="2" charset="-122"/>
                        </a:rPr>
                        <a:t> 3 (42.8%) 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7310" marR="34925" marT="29210" marB="0"/>
                </a:tc>
                <a:tc>
                  <a:txBody>
                    <a:bodyPr/>
                    <a:lstStyle/>
                    <a:p>
                      <a:pPr marR="33655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SimSun" panose="02010600030101010101" pitchFamily="2" charset="-122"/>
                        </a:rPr>
                        <a:t> 3 (37.5%) 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7310" marR="34925" marT="29210" marB="0"/>
                </a:tc>
                <a:tc>
                  <a:txBody>
                    <a:bodyPr/>
                    <a:lstStyle/>
                    <a:p>
                      <a:pPr marL="1524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SimSun" panose="02010600030101010101" pitchFamily="2" charset="-122"/>
                        </a:rPr>
                        <a:t>      0  (0) 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7310" marR="34925" marT="2921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SimSun" panose="02010600030101010101" pitchFamily="2" charset="-122"/>
                        </a:rPr>
                        <a:t>    0  (0) 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7310" marR="34925" marT="29210" marB="0"/>
                </a:tc>
                <a:extLst>
                  <a:ext uri="{0D108BD9-81ED-4DB2-BD59-A6C34878D82A}">
                    <a16:rowId xmlns:a16="http://schemas.microsoft.com/office/drawing/2014/main" val="11301855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175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SimSun" panose="02010600030101010101" pitchFamily="2" charset="-122"/>
                        </a:rPr>
                        <a:t>Siprofloksasin(n) 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7310" marR="34925" marT="29210" marB="0"/>
                </a:tc>
                <a:tc>
                  <a:txBody>
                    <a:bodyPr/>
                    <a:lstStyle/>
                    <a:p>
                      <a:pPr marR="2730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SimSun" panose="02010600030101010101" pitchFamily="2" charset="-122"/>
                        </a:rPr>
                        <a:t>1 (12.5%) 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7310" marR="34925" marT="29210" marB="0"/>
                </a:tc>
                <a:tc>
                  <a:txBody>
                    <a:bodyPr/>
                    <a:lstStyle/>
                    <a:p>
                      <a:pPr marR="3429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SimSun" panose="02010600030101010101" pitchFamily="2" charset="-122"/>
                        </a:rPr>
                        <a:t>0  (0) 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7310" marR="34925" marT="2921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SimSun" panose="02010600030101010101" pitchFamily="2" charset="-122"/>
                        </a:rPr>
                        <a:t>    0 (0) 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7310" marR="34925" marT="2921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SimSun" panose="02010600030101010101" pitchFamily="2" charset="-122"/>
                        </a:rPr>
                        <a:t>   2 (22.2%) 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7310" marR="34925" marT="29210" marB="0"/>
                </a:tc>
                <a:tc>
                  <a:txBody>
                    <a:bodyPr/>
                    <a:lstStyle/>
                    <a:p>
                      <a:pPr marR="3429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SimSun" panose="02010600030101010101" pitchFamily="2" charset="-122"/>
                        </a:rPr>
                        <a:t>1 (100%) 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7310" marR="34925" marT="29210" marB="0"/>
                </a:tc>
                <a:extLst>
                  <a:ext uri="{0D108BD9-81ED-4DB2-BD59-A6C34878D82A}">
                    <a16:rowId xmlns:a16="http://schemas.microsoft.com/office/drawing/2014/main" val="3441157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1448915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EE95789-7594-415F-A527-32B370723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74" y="539500"/>
            <a:ext cx="8238745" cy="660650"/>
          </a:xfrm>
        </p:spPr>
        <p:txBody>
          <a:bodyPr/>
          <a:lstStyle/>
          <a:p>
            <a:r>
              <a:rPr lang="en-US" sz="200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</a:t>
            </a:r>
            <a:r>
              <a:rPr lang="en-US" sz="200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igər Qafqaz ölkələrind</a:t>
            </a:r>
            <a:r>
              <a:rPr lang="az-Latn-AZ" sz="200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ə</a:t>
            </a:r>
            <a:r>
              <a:rPr lang="en-US" sz="200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</a:t>
            </a:r>
            <a:r>
              <a:rPr lang="en-US" sz="200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 izol</a:t>
            </a:r>
            <a:r>
              <a:rPr lang="az-Latn-AZ" sz="200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ə edilmiş ştamların </a:t>
            </a:r>
            <a:r>
              <a:rPr lang="en-US" sz="200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ən az 61,5%-d</a:t>
            </a:r>
            <a:r>
              <a:rPr lang="az-Latn-AZ" sz="200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ə</a:t>
            </a:r>
            <a:r>
              <a:rPr lang="en-US" sz="200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çoxlu dərman rezistentliyi (MDR)</a:t>
            </a:r>
            <a:br>
              <a:rPr lang="az-Latn-AZ" sz="200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lang="en-US" sz="200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EB4A7B68-D7DF-45C6-BD70-02BA8006DB80}"/>
              </a:ext>
            </a:extLst>
          </p:cNvPr>
          <p:cNvSpPr txBox="1"/>
          <p:nvPr/>
        </p:nvSpPr>
        <p:spPr>
          <a:xfrm>
            <a:off x="822960" y="4317832"/>
            <a:ext cx="813815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tx2">
                    <a:lumMod val="10000"/>
                  </a:schemeClr>
                </a:solidFill>
              </a:rPr>
              <a:t>Khatuna Makalatia et al. Characterization of Salmonella Isolates from Various Geographical Regions of the Caucasus and Their Susceptibility to Bacteriophages.Viruses. 2020</a:t>
            </a:r>
          </a:p>
          <a:p>
            <a:endParaRPr lang="az-Latn-AZ" sz="140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3081C4CA-2DD8-4C1D-8B21-875C560FE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8618" y="1352636"/>
            <a:ext cx="4793921" cy="2796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92253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FC223AA-0C92-4399-AFA6-7A03FB089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878" y="1325350"/>
            <a:ext cx="3604901" cy="3297442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az-Latn-AZ" sz="18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Nəticədə artan müqavimət nisbətləri lazımsız antibiotiklərin </a:t>
            </a:r>
            <a:r>
              <a:rPr lang="az-Latn-AZ" sz="1800" dirty="0" err="1">
                <a:effectLst/>
                <a:latin typeface="Cambria" panose="020405030504060302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verilməməsinin</a:t>
            </a:r>
            <a:r>
              <a:rPr lang="az-Latn-AZ" sz="18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və antibiotik həssaslıq testinə uyğun müalicənin tənzimlənməsinin vacibliyini göstərir. 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imSun" panose="02010600030101010101" pitchFamily="2" charset="-122"/>
              </a:rPr>
            </a:br>
            <a:r>
              <a:rPr lang="az-Latn-AZ" sz="18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 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imSun" panose="02010600030101010101" pitchFamily="2" charset="-122"/>
              </a:rPr>
            </a:br>
            <a:endParaRPr lang="en-US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3E41E0F2-DD8C-4006-9E1D-43472AE9FD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2223" y="251460"/>
            <a:ext cx="3886200" cy="3886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3208" y="4543336"/>
            <a:ext cx="675692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/>
              <a:t>Mengjun Hu et al.  Characterization of the Role of Two-Component Systems in Antibiotic Resistance Formation in Salmonella enterica Serovar Enteritidis.mSphere. 2022.</a:t>
            </a:r>
            <a:endParaRPr lang="az-Latn-AZ" sz="1100"/>
          </a:p>
          <a:p>
            <a:endParaRPr lang="az-Latn-AZ" sz="1100" dirty="0"/>
          </a:p>
        </p:txBody>
      </p:sp>
    </p:spTree>
    <p:extLst>
      <p:ext uri="{BB962C8B-B14F-4D97-AF65-F5344CB8AC3E}">
        <p14:creationId xmlns:p14="http://schemas.microsoft.com/office/powerpoint/2010/main" val="4036574679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36" name="Google Shape;2636;p48"/>
          <p:cNvGrpSpPr/>
          <p:nvPr/>
        </p:nvGrpSpPr>
        <p:grpSpPr>
          <a:xfrm>
            <a:off x="4643196" y="-2086024"/>
            <a:ext cx="2989067" cy="2988839"/>
            <a:chOff x="5909796" y="935051"/>
            <a:chExt cx="2989067" cy="2988839"/>
          </a:xfrm>
        </p:grpSpPr>
        <p:grpSp>
          <p:nvGrpSpPr>
            <p:cNvPr id="2637" name="Google Shape;2637;p48"/>
            <p:cNvGrpSpPr/>
            <p:nvPr/>
          </p:nvGrpSpPr>
          <p:grpSpPr>
            <a:xfrm>
              <a:off x="5909796" y="935051"/>
              <a:ext cx="2989067" cy="2988839"/>
              <a:chOff x="5909796" y="935051"/>
              <a:chExt cx="2989067" cy="2988839"/>
            </a:xfrm>
          </p:grpSpPr>
          <p:sp>
            <p:nvSpPr>
              <p:cNvPr id="2638" name="Google Shape;2638;p48"/>
              <p:cNvSpPr/>
              <p:nvPr/>
            </p:nvSpPr>
            <p:spPr>
              <a:xfrm>
                <a:off x="8039622" y="1075909"/>
                <a:ext cx="34270" cy="16563"/>
              </a:xfrm>
              <a:custGeom>
                <a:avLst/>
                <a:gdLst/>
                <a:ahLst/>
                <a:cxnLst/>
                <a:rect l="l" t="t" r="r" b="b"/>
                <a:pathLst>
                  <a:path w="34270" h="16563" extrusionOk="0">
                    <a:moveTo>
                      <a:pt x="34270" y="16563"/>
                    </a:moveTo>
                    <a:cubicBezTo>
                      <a:pt x="22942" y="10852"/>
                      <a:pt x="11519" y="5331"/>
                      <a:pt x="0" y="0"/>
                    </a:cubicBezTo>
                  </a:path>
                </a:pathLst>
              </a:custGeom>
              <a:noFill/>
              <a:ln w="285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39" name="Google Shape;2639;p48"/>
              <p:cNvSpPr/>
              <p:nvPr/>
            </p:nvSpPr>
            <p:spPr>
              <a:xfrm>
                <a:off x="5909796" y="935051"/>
                <a:ext cx="2989067" cy="2988839"/>
              </a:xfrm>
              <a:custGeom>
                <a:avLst/>
                <a:gdLst/>
                <a:ahLst/>
                <a:cxnLst/>
                <a:rect l="l" t="t" r="r" b="b"/>
                <a:pathLst>
                  <a:path w="2989067" h="2988839" extrusionOk="0">
                    <a:moveTo>
                      <a:pt x="2060143" y="110397"/>
                    </a:moveTo>
                    <a:cubicBezTo>
                      <a:pt x="1519523" y="-109682"/>
                      <a:pt x="875235" y="-690"/>
                      <a:pt x="437236" y="437183"/>
                    </a:cubicBezTo>
                    <a:cubicBezTo>
                      <a:pt x="-145745" y="1020125"/>
                      <a:pt x="-145745" y="1968691"/>
                      <a:pt x="437236" y="2551633"/>
                    </a:cubicBezTo>
                    <a:cubicBezTo>
                      <a:pt x="1020218" y="3134575"/>
                      <a:pt x="1968850" y="3134575"/>
                      <a:pt x="2551832" y="2551633"/>
                    </a:cubicBezTo>
                    <a:cubicBezTo>
                      <a:pt x="3134813" y="1968691"/>
                      <a:pt x="3134813" y="1020125"/>
                      <a:pt x="2551832" y="437183"/>
                    </a:cubicBezTo>
                    <a:cubicBezTo>
                      <a:pt x="2519465" y="404819"/>
                      <a:pt x="2485956" y="374263"/>
                      <a:pt x="2451495" y="345515"/>
                    </a:cubicBezTo>
                  </a:path>
                </a:pathLst>
              </a:custGeom>
              <a:noFill/>
              <a:ln w="28525" cap="rnd" cmpd="sng">
                <a:solidFill>
                  <a:schemeClr val="lt1"/>
                </a:solidFill>
                <a:prstDash val="dashDot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40" name="Google Shape;2640;p48"/>
              <p:cNvSpPr/>
              <p:nvPr/>
            </p:nvSpPr>
            <p:spPr>
              <a:xfrm>
                <a:off x="8301697" y="1233448"/>
                <a:ext cx="30177" cy="23226"/>
              </a:xfrm>
              <a:custGeom>
                <a:avLst/>
                <a:gdLst/>
                <a:ahLst/>
                <a:cxnLst/>
                <a:rect l="l" t="t" r="r" b="b"/>
                <a:pathLst>
                  <a:path w="30177" h="23226" extrusionOk="0">
                    <a:moveTo>
                      <a:pt x="30177" y="23226"/>
                    </a:moveTo>
                    <a:cubicBezTo>
                      <a:pt x="20182" y="15326"/>
                      <a:pt x="10186" y="7615"/>
                      <a:pt x="0" y="0"/>
                    </a:cubicBezTo>
                  </a:path>
                </a:pathLst>
              </a:custGeom>
              <a:noFill/>
              <a:ln w="285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41" name="Google Shape;2641;p48"/>
            <p:cNvGrpSpPr/>
            <p:nvPr/>
          </p:nvGrpSpPr>
          <p:grpSpPr>
            <a:xfrm>
              <a:off x="6682028" y="3411960"/>
              <a:ext cx="1572927" cy="300895"/>
              <a:chOff x="6682028" y="3411960"/>
              <a:chExt cx="1572927" cy="300895"/>
            </a:xfrm>
          </p:grpSpPr>
          <p:sp>
            <p:nvSpPr>
              <p:cNvPr id="2642" name="Google Shape;2642;p48"/>
              <p:cNvSpPr/>
              <p:nvPr/>
            </p:nvSpPr>
            <p:spPr>
              <a:xfrm>
                <a:off x="8225730" y="3411960"/>
                <a:ext cx="29225" cy="24273"/>
              </a:xfrm>
              <a:custGeom>
                <a:avLst/>
                <a:gdLst/>
                <a:ahLst/>
                <a:cxnLst/>
                <a:rect l="l" t="t" r="r" b="b"/>
                <a:pathLst>
                  <a:path w="29225" h="24273" extrusionOk="0">
                    <a:moveTo>
                      <a:pt x="29225" y="0"/>
                    </a:moveTo>
                    <a:cubicBezTo>
                      <a:pt x="19611" y="8281"/>
                      <a:pt x="9805" y="16373"/>
                      <a:pt x="0" y="24274"/>
                    </a:cubicBezTo>
                  </a:path>
                </a:pathLst>
              </a:custGeom>
              <a:noFill/>
              <a:ln w="285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43" name="Google Shape;2643;p48"/>
              <p:cNvSpPr/>
              <p:nvPr/>
            </p:nvSpPr>
            <p:spPr>
              <a:xfrm>
                <a:off x="6744476" y="3482972"/>
                <a:ext cx="1419471" cy="229883"/>
              </a:xfrm>
              <a:custGeom>
                <a:avLst/>
                <a:gdLst/>
                <a:ahLst/>
                <a:cxnLst/>
                <a:rect l="l" t="t" r="r" b="b"/>
                <a:pathLst>
                  <a:path w="1419471" h="229883" extrusionOk="0">
                    <a:moveTo>
                      <a:pt x="1419472" y="0"/>
                    </a:moveTo>
                    <a:cubicBezTo>
                      <a:pt x="1215085" y="144784"/>
                      <a:pt x="965481" y="229883"/>
                      <a:pt x="695980" y="229883"/>
                    </a:cubicBezTo>
                    <a:cubicBezTo>
                      <a:pt x="426480" y="229883"/>
                      <a:pt x="199055" y="152113"/>
                      <a:pt x="0" y="18847"/>
                    </a:cubicBezTo>
                  </a:path>
                </a:pathLst>
              </a:custGeom>
              <a:noFill/>
              <a:ln w="28525" cap="rnd" cmpd="sng">
                <a:solidFill>
                  <a:schemeClr val="lt1"/>
                </a:solidFill>
                <a:prstDash val="dashDot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44" name="Google Shape;2644;p48"/>
              <p:cNvSpPr/>
              <p:nvPr/>
            </p:nvSpPr>
            <p:spPr>
              <a:xfrm>
                <a:off x="6682028" y="3457366"/>
                <a:ext cx="30653" cy="22559"/>
              </a:xfrm>
              <a:custGeom>
                <a:avLst/>
                <a:gdLst/>
                <a:ahLst/>
                <a:cxnLst/>
                <a:rect l="l" t="t" r="r" b="b"/>
                <a:pathLst>
                  <a:path w="30653" h="22559" extrusionOk="0">
                    <a:moveTo>
                      <a:pt x="30653" y="22560"/>
                    </a:moveTo>
                    <a:cubicBezTo>
                      <a:pt x="20372" y="15135"/>
                      <a:pt x="10091" y="7615"/>
                      <a:pt x="0" y="0"/>
                    </a:cubicBezTo>
                  </a:path>
                </a:pathLst>
              </a:custGeom>
              <a:noFill/>
              <a:ln w="285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45" name="Google Shape;2645;p48"/>
            <p:cNvGrpSpPr/>
            <p:nvPr/>
          </p:nvGrpSpPr>
          <p:grpSpPr>
            <a:xfrm>
              <a:off x="7175716" y="1207747"/>
              <a:ext cx="1517237" cy="1914932"/>
              <a:chOff x="7175716" y="1207747"/>
              <a:chExt cx="1517237" cy="1914932"/>
            </a:xfrm>
          </p:grpSpPr>
          <p:sp>
            <p:nvSpPr>
              <p:cNvPr id="2646" name="Google Shape;2646;p48"/>
              <p:cNvSpPr/>
              <p:nvPr/>
            </p:nvSpPr>
            <p:spPr>
              <a:xfrm>
                <a:off x="7175716" y="1228403"/>
                <a:ext cx="37316" cy="7424"/>
              </a:xfrm>
              <a:custGeom>
                <a:avLst/>
                <a:gdLst/>
                <a:ahLst/>
                <a:cxnLst/>
                <a:rect l="l" t="t" r="r" b="b"/>
                <a:pathLst>
                  <a:path w="37316" h="7424" extrusionOk="0">
                    <a:moveTo>
                      <a:pt x="0" y="7425"/>
                    </a:moveTo>
                    <a:cubicBezTo>
                      <a:pt x="12375" y="4759"/>
                      <a:pt x="24846" y="2285"/>
                      <a:pt x="37317" y="0"/>
                    </a:cubicBezTo>
                  </a:path>
                </a:pathLst>
              </a:custGeom>
              <a:noFill/>
              <a:ln w="285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47" name="Google Shape;2647;p48"/>
              <p:cNvSpPr/>
              <p:nvPr/>
            </p:nvSpPr>
            <p:spPr>
              <a:xfrm>
                <a:off x="7289285" y="1207747"/>
                <a:ext cx="1403668" cy="1848585"/>
              </a:xfrm>
              <a:custGeom>
                <a:avLst/>
                <a:gdLst/>
                <a:ahLst/>
                <a:cxnLst/>
                <a:rect l="l" t="t" r="r" b="b"/>
                <a:pathLst>
                  <a:path w="1403668" h="1848585" extrusionOk="0">
                    <a:moveTo>
                      <a:pt x="0" y="9043"/>
                    </a:moveTo>
                    <a:cubicBezTo>
                      <a:pt x="49502" y="3046"/>
                      <a:pt x="99956" y="0"/>
                      <a:pt x="151076" y="0"/>
                    </a:cubicBezTo>
                    <a:cubicBezTo>
                      <a:pt x="842868" y="0"/>
                      <a:pt x="1403669" y="560763"/>
                      <a:pt x="1403669" y="1252507"/>
                    </a:cubicBezTo>
                    <a:cubicBezTo>
                      <a:pt x="1403669" y="1468302"/>
                      <a:pt x="1349122" y="1671342"/>
                      <a:pt x="1252973" y="1848585"/>
                    </a:cubicBezTo>
                  </a:path>
                </a:pathLst>
              </a:custGeom>
              <a:noFill/>
              <a:ln w="28525" cap="rnd" cmpd="sng">
                <a:solidFill>
                  <a:schemeClr val="lt1"/>
                </a:solidFill>
                <a:prstDash val="dashDot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48" name="Google Shape;2648;p48"/>
              <p:cNvSpPr/>
              <p:nvPr/>
            </p:nvSpPr>
            <p:spPr>
              <a:xfrm>
                <a:off x="8503799" y="3090124"/>
                <a:ext cx="19610" cy="32555"/>
              </a:xfrm>
              <a:custGeom>
                <a:avLst/>
                <a:gdLst/>
                <a:ahLst/>
                <a:cxnLst/>
                <a:rect l="l" t="t" r="r" b="b"/>
                <a:pathLst>
                  <a:path w="19610" h="32555" extrusionOk="0">
                    <a:moveTo>
                      <a:pt x="19610" y="0"/>
                    </a:moveTo>
                    <a:cubicBezTo>
                      <a:pt x="13232" y="10947"/>
                      <a:pt x="6664" y="21799"/>
                      <a:pt x="0" y="32555"/>
                    </a:cubicBezTo>
                  </a:path>
                </a:pathLst>
              </a:custGeom>
              <a:noFill/>
              <a:ln w="285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49" name="Google Shape;2649;p48"/>
            <p:cNvGrpSpPr/>
            <p:nvPr/>
          </p:nvGrpSpPr>
          <p:grpSpPr>
            <a:xfrm>
              <a:off x="6187864" y="1289515"/>
              <a:ext cx="806598" cy="1892657"/>
              <a:chOff x="6187864" y="1289515"/>
              <a:chExt cx="806598" cy="1892657"/>
            </a:xfrm>
          </p:grpSpPr>
          <p:sp>
            <p:nvSpPr>
              <p:cNvPr id="2650" name="Google Shape;2650;p48"/>
              <p:cNvSpPr/>
              <p:nvPr/>
            </p:nvSpPr>
            <p:spPr>
              <a:xfrm>
                <a:off x="6395106" y="3150760"/>
                <a:ext cx="21514" cy="31412"/>
              </a:xfrm>
              <a:custGeom>
                <a:avLst/>
                <a:gdLst/>
                <a:ahLst/>
                <a:cxnLst/>
                <a:rect l="l" t="t" r="r" b="b"/>
                <a:pathLst>
                  <a:path w="21514" h="31412" extrusionOk="0">
                    <a:moveTo>
                      <a:pt x="21514" y="31413"/>
                    </a:moveTo>
                    <a:cubicBezTo>
                      <a:pt x="14184" y="21037"/>
                      <a:pt x="7044" y="10566"/>
                      <a:pt x="0" y="0"/>
                    </a:cubicBezTo>
                  </a:path>
                </a:pathLst>
              </a:custGeom>
              <a:noFill/>
              <a:ln w="285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51" name="Google Shape;2651;p48"/>
              <p:cNvSpPr/>
              <p:nvPr/>
            </p:nvSpPr>
            <p:spPr>
              <a:xfrm>
                <a:off x="6187864" y="1318738"/>
                <a:ext cx="736438" cy="1767388"/>
              </a:xfrm>
              <a:custGeom>
                <a:avLst/>
                <a:gdLst/>
                <a:ahLst/>
                <a:cxnLst/>
                <a:rect l="l" t="t" r="r" b="b"/>
                <a:pathLst>
                  <a:path w="736438" h="1767388" extrusionOk="0">
                    <a:moveTo>
                      <a:pt x="167260" y="1767388"/>
                    </a:moveTo>
                    <a:cubicBezTo>
                      <a:pt x="60831" y="1583291"/>
                      <a:pt x="0" y="1369590"/>
                      <a:pt x="0" y="1141611"/>
                    </a:cubicBezTo>
                    <a:cubicBezTo>
                      <a:pt x="0" y="633869"/>
                      <a:pt x="302153" y="196662"/>
                      <a:pt x="736439" y="0"/>
                    </a:cubicBezTo>
                  </a:path>
                </a:pathLst>
              </a:custGeom>
              <a:noFill/>
              <a:ln w="28525" cap="rnd" cmpd="sng">
                <a:solidFill>
                  <a:schemeClr val="lt1"/>
                </a:solidFill>
                <a:prstDash val="dashDot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52" name="Google Shape;2652;p48"/>
              <p:cNvSpPr/>
              <p:nvPr/>
            </p:nvSpPr>
            <p:spPr>
              <a:xfrm>
                <a:off x="6959049" y="1289515"/>
                <a:ext cx="35413" cy="14088"/>
              </a:xfrm>
              <a:custGeom>
                <a:avLst/>
                <a:gdLst/>
                <a:ahLst/>
                <a:cxnLst/>
                <a:rect l="l" t="t" r="r" b="b"/>
                <a:pathLst>
                  <a:path w="35413" h="14088" extrusionOk="0">
                    <a:moveTo>
                      <a:pt x="0" y="14088"/>
                    </a:moveTo>
                    <a:cubicBezTo>
                      <a:pt x="11709" y="9233"/>
                      <a:pt x="23513" y="4474"/>
                      <a:pt x="35413" y="0"/>
                    </a:cubicBezTo>
                  </a:path>
                </a:pathLst>
              </a:custGeom>
              <a:noFill/>
              <a:ln w="285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2" name="Google Shape;2992;p55">
            <a:extLst>
              <a:ext uri="{FF2B5EF4-FFF2-40B4-BE49-F238E27FC236}">
                <a16:creationId xmlns:a16="http://schemas.microsoft.com/office/drawing/2014/main" id="{4EE7D7CC-45B7-42A5-9144-148FFDE91B36}"/>
              </a:ext>
            </a:extLst>
          </p:cNvPr>
          <p:cNvGrpSpPr/>
          <p:nvPr/>
        </p:nvGrpSpPr>
        <p:grpSpPr>
          <a:xfrm>
            <a:off x="1679609" y="691780"/>
            <a:ext cx="5295555" cy="3724857"/>
            <a:chOff x="331763" y="414153"/>
            <a:chExt cx="6903246" cy="5019697"/>
          </a:xfrm>
        </p:grpSpPr>
        <p:sp>
          <p:nvSpPr>
            <p:cNvPr id="23" name="Google Shape;2993;p55">
              <a:extLst>
                <a:ext uri="{FF2B5EF4-FFF2-40B4-BE49-F238E27FC236}">
                  <a16:creationId xmlns:a16="http://schemas.microsoft.com/office/drawing/2014/main" id="{5E3DCDB6-4F20-4D02-97FE-63E6A0CA4871}"/>
                </a:ext>
              </a:extLst>
            </p:cNvPr>
            <p:cNvSpPr/>
            <p:nvPr/>
          </p:nvSpPr>
          <p:spPr>
            <a:xfrm>
              <a:off x="2953125" y="4725150"/>
              <a:ext cx="1660725" cy="708700"/>
            </a:xfrm>
            <a:custGeom>
              <a:avLst/>
              <a:gdLst/>
              <a:ahLst/>
              <a:cxnLst/>
              <a:rect l="l" t="t" r="r" b="b"/>
              <a:pathLst>
                <a:path w="66429" h="28348" extrusionOk="0">
                  <a:moveTo>
                    <a:pt x="6889" y="1"/>
                  </a:moveTo>
                  <a:lnTo>
                    <a:pt x="1" y="28347"/>
                  </a:lnTo>
                  <a:lnTo>
                    <a:pt x="66429" y="28347"/>
                  </a:lnTo>
                  <a:lnTo>
                    <a:pt x="59475" y="1"/>
                  </a:lnTo>
                  <a:lnTo>
                    <a:pt x="33182" y="464"/>
                  </a:lnTo>
                  <a:lnTo>
                    <a:pt x="68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994;p55">
              <a:extLst>
                <a:ext uri="{FF2B5EF4-FFF2-40B4-BE49-F238E27FC236}">
                  <a16:creationId xmlns:a16="http://schemas.microsoft.com/office/drawing/2014/main" id="{28127CBF-DFCD-4339-AA1F-C98AB5191E18}"/>
                </a:ext>
              </a:extLst>
            </p:cNvPr>
            <p:cNvSpPr/>
            <p:nvPr/>
          </p:nvSpPr>
          <p:spPr>
            <a:xfrm>
              <a:off x="331763" y="414153"/>
              <a:ext cx="6903246" cy="4353879"/>
            </a:xfrm>
            <a:custGeom>
              <a:avLst/>
              <a:gdLst/>
              <a:ahLst/>
              <a:cxnLst/>
              <a:rect l="l" t="t" r="r" b="b"/>
              <a:pathLst>
                <a:path w="248162" h="181204" extrusionOk="0">
                  <a:moveTo>
                    <a:pt x="4636" y="0"/>
                  </a:moveTo>
                  <a:cubicBezTo>
                    <a:pt x="2053" y="0"/>
                    <a:pt x="0" y="2053"/>
                    <a:pt x="0" y="4636"/>
                  </a:cubicBezTo>
                  <a:lnTo>
                    <a:pt x="0" y="176634"/>
                  </a:lnTo>
                  <a:cubicBezTo>
                    <a:pt x="0" y="179151"/>
                    <a:pt x="2053" y="181204"/>
                    <a:pt x="4636" y="181204"/>
                  </a:cubicBezTo>
                  <a:lnTo>
                    <a:pt x="243526" y="181204"/>
                  </a:lnTo>
                  <a:cubicBezTo>
                    <a:pt x="246109" y="181204"/>
                    <a:pt x="248162" y="179151"/>
                    <a:pt x="248162" y="176634"/>
                  </a:cubicBezTo>
                  <a:lnTo>
                    <a:pt x="248162" y="4636"/>
                  </a:lnTo>
                  <a:cubicBezTo>
                    <a:pt x="248162" y="2053"/>
                    <a:pt x="246109" y="0"/>
                    <a:pt x="2435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995;p55">
              <a:extLst>
                <a:ext uri="{FF2B5EF4-FFF2-40B4-BE49-F238E27FC236}">
                  <a16:creationId xmlns:a16="http://schemas.microsoft.com/office/drawing/2014/main" id="{9CBAC04B-6257-429C-BD8A-CFD4F6D91F38}"/>
                </a:ext>
              </a:extLst>
            </p:cNvPr>
            <p:cNvSpPr/>
            <p:nvPr/>
          </p:nvSpPr>
          <p:spPr>
            <a:xfrm>
              <a:off x="2772650" y="5206975"/>
              <a:ext cx="2020025" cy="226875"/>
            </a:xfrm>
            <a:custGeom>
              <a:avLst/>
              <a:gdLst/>
              <a:ahLst/>
              <a:cxnLst/>
              <a:rect l="l" t="t" r="r" b="b"/>
              <a:pathLst>
                <a:path w="80801" h="9075" extrusionOk="0">
                  <a:moveTo>
                    <a:pt x="4571" y="1"/>
                  </a:moveTo>
                  <a:cubicBezTo>
                    <a:pt x="2054" y="1"/>
                    <a:pt x="1" y="2054"/>
                    <a:pt x="1" y="4570"/>
                  </a:cubicBezTo>
                  <a:cubicBezTo>
                    <a:pt x="1" y="7021"/>
                    <a:pt x="2054" y="9074"/>
                    <a:pt x="4571" y="9074"/>
                  </a:cubicBezTo>
                  <a:lnTo>
                    <a:pt x="76297" y="9074"/>
                  </a:lnTo>
                  <a:cubicBezTo>
                    <a:pt x="78814" y="9074"/>
                    <a:pt x="80801" y="7021"/>
                    <a:pt x="80801" y="4570"/>
                  </a:cubicBezTo>
                  <a:cubicBezTo>
                    <a:pt x="80801" y="2054"/>
                    <a:pt x="78814" y="1"/>
                    <a:pt x="76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" name="Metin kutusu 27">
            <a:extLst>
              <a:ext uri="{FF2B5EF4-FFF2-40B4-BE49-F238E27FC236}">
                <a16:creationId xmlns:a16="http://schemas.microsoft.com/office/drawing/2014/main" id="{50551EC3-B028-4FF4-A5A7-71FC2F76925B}"/>
              </a:ext>
            </a:extLst>
          </p:cNvPr>
          <p:cNvSpPr txBox="1"/>
          <p:nvPr/>
        </p:nvSpPr>
        <p:spPr>
          <a:xfrm>
            <a:off x="2281482" y="1191181"/>
            <a:ext cx="4875028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z-Latn-AZ" sz="4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DİQQƏTİNİZ     ÜÇÜN TƏŞƏKKÜRLƏR</a:t>
            </a:r>
            <a:endParaRPr lang="en-US" sz="440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Shape 3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01" name="Google Shape;3001;p56"/>
          <p:cNvGrpSpPr/>
          <p:nvPr/>
        </p:nvGrpSpPr>
        <p:grpSpPr>
          <a:xfrm>
            <a:off x="2562596" y="-1609774"/>
            <a:ext cx="2989067" cy="2988839"/>
            <a:chOff x="5909796" y="935051"/>
            <a:chExt cx="2989067" cy="2988839"/>
          </a:xfrm>
        </p:grpSpPr>
        <p:grpSp>
          <p:nvGrpSpPr>
            <p:cNvPr id="3002" name="Google Shape;3002;p56"/>
            <p:cNvGrpSpPr/>
            <p:nvPr/>
          </p:nvGrpSpPr>
          <p:grpSpPr>
            <a:xfrm>
              <a:off x="5909796" y="935051"/>
              <a:ext cx="2989067" cy="2988839"/>
              <a:chOff x="5909796" y="935051"/>
              <a:chExt cx="2989067" cy="2988839"/>
            </a:xfrm>
          </p:grpSpPr>
          <p:sp>
            <p:nvSpPr>
              <p:cNvPr id="3003" name="Google Shape;3003;p56"/>
              <p:cNvSpPr/>
              <p:nvPr/>
            </p:nvSpPr>
            <p:spPr>
              <a:xfrm>
                <a:off x="8039622" y="1075909"/>
                <a:ext cx="34270" cy="16563"/>
              </a:xfrm>
              <a:custGeom>
                <a:avLst/>
                <a:gdLst/>
                <a:ahLst/>
                <a:cxnLst/>
                <a:rect l="l" t="t" r="r" b="b"/>
                <a:pathLst>
                  <a:path w="34270" h="16563" extrusionOk="0">
                    <a:moveTo>
                      <a:pt x="34270" y="16563"/>
                    </a:moveTo>
                    <a:cubicBezTo>
                      <a:pt x="22942" y="10852"/>
                      <a:pt x="11519" y="5331"/>
                      <a:pt x="0" y="0"/>
                    </a:cubicBezTo>
                  </a:path>
                </a:pathLst>
              </a:custGeom>
              <a:noFill/>
              <a:ln w="285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04" name="Google Shape;3004;p56"/>
              <p:cNvSpPr/>
              <p:nvPr/>
            </p:nvSpPr>
            <p:spPr>
              <a:xfrm>
                <a:off x="5909796" y="935051"/>
                <a:ext cx="2989067" cy="2988839"/>
              </a:xfrm>
              <a:custGeom>
                <a:avLst/>
                <a:gdLst/>
                <a:ahLst/>
                <a:cxnLst/>
                <a:rect l="l" t="t" r="r" b="b"/>
                <a:pathLst>
                  <a:path w="2989067" h="2988839" extrusionOk="0">
                    <a:moveTo>
                      <a:pt x="2060143" y="110397"/>
                    </a:moveTo>
                    <a:cubicBezTo>
                      <a:pt x="1519523" y="-109682"/>
                      <a:pt x="875235" y="-690"/>
                      <a:pt x="437236" y="437183"/>
                    </a:cubicBezTo>
                    <a:cubicBezTo>
                      <a:pt x="-145745" y="1020125"/>
                      <a:pt x="-145745" y="1968691"/>
                      <a:pt x="437236" y="2551633"/>
                    </a:cubicBezTo>
                    <a:cubicBezTo>
                      <a:pt x="1020218" y="3134575"/>
                      <a:pt x="1968850" y="3134575"/>
                      <a:pt x="2551832" y="2551633"/>
                    </a:cubicBezTo>
                    <a:cubicBezTo>
                      <a:pt x="3134813" y="1968691"/>
                      <a:pt x="3134813" y="1020125"/>
                      <a:pt x="2551832" y="437183"/>
                    </a:cubicBezTo>
                    <a:cubicBezTo>
                      <a:pt x="2519465" y="404819"/>
                      <a:pt x="2485956" y="374263"/>
                      <a:pt x="2451495" y="345515"/>
                    </a:cubicBezTo>
                  </a:path>
                </a:pathLst>
              </a:custGeom>
              <a:noFill/>
              <a:ln w="28525" cap="rnd" cmpd="sng">
                <a:solidFill>
                  <a:schemeClr val="lt1"/>
                </a:solidFill>
                <a:prstDash val="dashDot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05" name="Google Shape;3005;p56"/>
              <p:cNvSpPr/>
              <p:nvPr/>
            </p:nvSpPr>
            <p:spPr>
              <a:xfrm>
                <a:off x="8301697" y="1233448"/>
                <a:ext cx="30177" cy="23226"/>
              </a:xfrm>
              <a:custGeom>
                <a:avLst/>
                <a:gdLst/>
                <a:ahLst/>
                <a:cxnLst/>
                <a:rect l="l" t="t" r="r" b="b"/>
                <a:pathLst>
                  <a:path w="30177" h="23226" extrusionOk="0">
                    <a:moveTo>
                      <a:pt x="30177" y="23226"/>
                    </a:moveTo>
                    <a:cubicBezTo>
                      <a:pt x="20182" y="15326"/>
                      <a:pt x="10186" y="7615"/>
                      <a:pt x="0" y="0"/>
                    </a:cubicBezTo>
                  </a:path>
                </a:pathLst>
              </a:custGeom>
              <a:noFill/>
              <a:ln w="285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06" name="Google Shape;3006;p56"/>
            <p:cNvGrpSpPr/>
            <p:nvPr/>
          </p:nvGrpSpPr>
          <p:grpSpPr>
            <a:xfrm>
              <a:off x="6682028" y="3411960"/>
              <a:ext cx="1572927" cy="300895"/>
              <a:chOff x="6682028" y="3411960"/>
              <a:chExt cx="1572927" cy="300895"/>
            </a:xfrm>
          </p:grpSpPr>
          <p:sp>
            <p:nvSpPr>
              <p:cNvPr id="3007" name="Google Shape;3007;p56"/>
              <p:cNvSpPr/>
              <p:nvPr/>
            </p:nvSpPr>
            <p:spPr>
              <a:xfrm>
                <a:off x="8225730" y="3411960"/>
                <a:ext cx="29225" cy="24273"/>
              </a:xfrm>
              <a:custGeom>
                <a:avLst/>
                <a:gdLst/>
                <a:ahLst/>
                <a:cxnLst/>
                <a:rect l="l" t="t" r="r" b="b"/>
                <a:pathLst>
                  <a:path w="29225" h="24273" extrusionOk="0">
                    <a:moveTo>
                      <a:pt x="29225" y="0"/>
                    </a:moveTo>
                    <a:cubicBezTo>
                      <a:pt x="19611" y="8281"/>
                      <a:pt x="9805" y="16373"/>
                      <a:pt x="0" y="24274"/>
                    </a:cubicBezTo>
                  </a:path>
                </a:pathLst>
              </a:custGeom>
              <a:noFill/>
              <a:ln w="285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08" name="Google Shape;3008;p56"/>
              <p:cNvSpPr/>
              <p:nvPr/>
            </p:nvSpPr>
            <p:spPr>
              <a:xfrm>
                <a:off x="6744476" y="3482972"/>
                <a:ext cx="1419471" cy="229883"/>
              </a:xfrm>
              <a:custGeom>
                <a:avLst/>
                <a:gdLst/>
                <a:ahLst/>
                <a:cxnLst/>
                <a:rect l="l" t="t" r="r" b="b"/>
                <a:pathLst>
                  <a:path w="1419471" h="229883" extrusionOk="0">
                    <a:moveTo>
                      <a:pt x="1419472" y="0"/>
                    </a:moveTo>
                    <a:cubicBezTo>
                      <a:pt x="1215085" y="144784"/>
                      <a:pt x="965481" y="229883"/>
                      <a:pt x="695980" y="229883"/>
                    </a:cubicBezTo>
                    <a:cubicBezTo>
                      <a:pt x="426480" y="229883"/>
                      <a:pt x="199055" y="152113"/>
                      <a:pt x="0" y="18847"/>
                    </a:cubicBezTo>
                  </a:path>
                </a:pathLst>
              </a:custGeom>
              <a:noFill/>
              <a:ln w="28525" cap="rnd" cmpd="sng">
                <a:solidFill>
                  <a:schemeClr val="lt1"/>
                </a:solidFill>
                <a:prstDash val="dashDot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09" name="Google Shape;3009;p56"/>
              <p:cNvSpPr/>
              <p:nvPr/>
            </p:nvSpPr>
            <p:spPr>
              <a:xfrm>
                <a:off x="6682028" y="3457366"/>
                <a:ext cx="30653" cy="22559"/>
              </a:xfrm>
              <a:custGeom>
                <a:avLst/>
                <a:gdLst/>
                <a:ahLst/>
                <a:cxnLst/>
                <a:rect l="l" t="t" r="r" b="b"/>
                <a:pathLst>
                  <a:path w="30653" h="22559" extrusionOk="0">
                    <a:moveTo>
                      <a:pt x="30653" y="22560"/>
                    </a:moveTo>
                    <a:cubicBezTo>
                      <a:pt x="20372" y="15135"/>
                      <a:pt x="10091" y="7615"/>
                      <a:pt x="0" y="0"/>
                    </a:cubicBezTo>
                  </a:path>
                </a:pathLst>
              </a:custGeom>
              <a:noFill/>
              <a:ln w="285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10" name="Google Shape;3010;p56"/>
            <p:cNvGrpSpPr/>
            <p:nvPr/>
          </p:nvGrpSpPr>
          <p:grpSpPr>
            <a:xfrm>
              <a:off x="7175716" y="1207747"/>
              <a:ext cx="1517237" cy="1914932"/>
              <a:chOff x="7175716" y="1207747"/>
              <a:chExt cx="1517237" cy="1914932"/>
            </a:xfrm>
          </p:grpSpPr>
          <p:sp>
            <p:nvSpPr>
              <p:cNvPr id="3011" name="Google Shape;3011;p56"/>
              <p:cNvSpPr/>
              <p:nvPr/>
            </p:nvSpPr>
            <p:spPr>
              <a:xfrm>
                <a:off x="7175716" y="1228403"/>
                <a:ext cx="37316" cy="7424"/>
              </a:xfrm>
              <a:custGeom>
                <a:avLst/>
                <a:gdLst/>
                <a:ahLst/>
                <a:cxnLst/>
                <a:rect l="l" t="t" r="r" b="b"/>
                <a:pathLst>
                  <a:path w="37316" h="7424" extrusionOk="0">
                    <a:moveTo>
                      <a:pt x="0" y="7425"/>
                    </a:moveTo>
                    <a:cubicBezTo>
                      <a:pt x="12375" y="4759"/>
                      <a:pt x="24846" y="2285"/>
                      <a:pt x="37317" y="0"/>
                    </a:cubicBezTo>
                  </a:path>
                </a:pathLst>
              </a:custGeom>
              <a:noFill/>
              <a:ln w="285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12" name="Google Shape;3012;p56"/>
              <p:cNvSpPr/>
              <p:nvPr/>
            </p:nvSpPr>
            <p:spPr>
              <a:xfrm>
                <a:off x="7289285" y="1207747"/>
                <a:ext cx="1403668" cy="1848585"/>
              </a:xfrm>
              <a:custGeom>
                <a:avLst/>
                <a:gdLst/>
                <a:ahLst/>
                <a:cxnLst/>
                <a:rect l="l" t="t" r="r" b="b"/>
                <a:pathLst>
                  <a:path w="1403668" h="1848585" extrusionOk="0">
                    <a:moveTo>
                      <a:pt x="0" y="9043"/>
                    </a:moveTo>
                    <a:cubicBezTo>
                      <a:pt x="49502" y="3046"/>
                      <a:pt x="99956" y="0"/>
                      <a:pt x="151076" y="0"/>
                    </a:cubicBezTo>
                    <a:cubicBezTo>
                      <a:pt x="842868" y="0"/>
                      <a:pt x="1403669" y="560763"/>
                      <a:pt x="1403669" y="1252507"/>
                    </a:cubicBezTo>
                    <a:cubicBezTo>
                      <a:pt x="1403669" y="1468302"/>
                      <a:pt x="1349122" y="1671342"/>
                      <a:pt x="1252973" y="1848585"/>
                    </a:cubicBezTo>
                  </a:path>
                </a:pathLst>
              </a:custGeom>
              <a:noFill/>
              <a:ln w="28525" cap="rnd" cmpd="sng">
                <a:solidFill>
                  <a:schemeClr val="lt1"/>
                </a:solidFill>
                <a:prstDash val="dashDot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13" name="Google Shape;3013;p56"/>
              <p:cNvSpPr/>
              <p:nvPr/>
            </p:nvSpPr>
            <p:spPr>
              <a:xfrm>
                <a:off x="8503799" y="3090124"/>
                <a:ext cx="19610" cy="32555"/>
              </a:xfrm>
              <a:custGeom>
                <a:avLst/>
                <a:gdLst/>
                <a:ahLst/>
                <a:cxnLst/>
                <a:rect l="l" t="t" r="r" b="b"/>
                <a:pathLst>
                  <a:path w="19610" h="32555" extrusionOk="0">
                    <a:moveTo>
                      <a:pt x="19610" y="0"/>
                    </a:moveTo>
                    <a:cubicBezTo>
                      <a:pt x="13232" y="10947"/>
                      <a:pt x="6664" y="21799"/>
                      <a:pt x="0" y="32555"/>
                    </a:cubicBezTo>
                  </a:path>
                </a:pathLst>
              </a:custGeom>
              <a:noFill/>
              <a:ln w="285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14" name="Google Shape;3014;p56"/>
            <p:cNvGrpSpPr/>
            <p:nvPr/>
          </p:nvGrpSpPr>
          <p:grpSpPr>
            <a:xfrm>
              <a:off x="6187864" y="1289515"/>
              <a:ext cx="806598" cy="1892657"/>
              <a:chOff x="6187864" y="1289515"/>
              <a:chExt cx="806598" cy="1892657"/>
            </a:xfrm>
          </p:grpSpPr>
          <p:sp>
            <p:nvSpPr>
              <p:cNvPr id="3015" name="Google Shape;3015;p56"/>
              <p:cNvSpPr/>
              <p:nvPr/>
            </p:nvSpPr>
            <p:spPr>
              <a:xfrm>
                <a:off x="6395106" y="3150760"/>
                <a:ext cx="21514" cy="31412"/>
              </a:xfrm>
              <a:custGeom>
                <a:avLst/>
                <a:gdLst/>
                <a:ahLst/>
                <a:cxnLst/>
                <a:rect l="l" t="t" r="r" b="b"/>
                <a:pathLst>
                  <a:path w="21514" h="31412" extrusionOk="0">
                    <a:moveTo>
                      <a:pt x="21514" y="31413"/>
                    </a:moveTo>
                    <a:cubicBezTo>
                      <a:pt x="14184" y="21037"/>
                      <a:pt x="7044" y="10566"/>
                      <a:pt x="0" y="0"/>
                    </a:cubicBezTo>
                  </a:path>
                </a:pathLst>
              </a:custGeom>
              <a:noFill/>
              <a:ln w="285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16" name="Google Shape;3016;p56"/>
              <p:cNvSpPr/>
              <p:nvPr/>
            </p:nvSpPr>
            <p:spPr>
              <a:xfrm>
                <a:off x="6187864" y="1318738"/>
                <a:ext cx="736438" cy="1767388"/>
              </a:xfrm>
              <a:custGeom>
                <a:avLst/>
                <a:gdLst/>
                <a:ahLst/>
                <a:cxnLst/>
                <a:rect l="l" t="t" r="r" b="b"/>
                <a:pathLst>
                  <a:path w="736438" h="1767388" extrusionOk="0">
                    <a:moveTo>
                      <a:pt x="167260" y="1767388"/>
                    </a:moveTo>
                    <a:cubicBezTo>
                      <a:pt x="60831" y="1583291"/>
                      <a:pt x="0" y="1369590"/>
                      <a:pt x="0" y="1141611"/>
                    </a:cubicBezTo>
                    <a:cubicBezTo>
                      <a:pt x="0" y="633869"/>
                      <a:pt x="302153" y="196662"/>
                      <a:pt x="736439" y="0"/>
                    </a:cubicBezTo>
                  </a:path>
                </a:pathLst>
              </a:custGeom>
              <a:noFill/>
              <a:ln w="28525" cap="rnd" cmpd="sng">
                <a:solidFill>
                  <a:schemeClr val="lt1"/>
                </a:solidFill>
                <a:prstDash val="dashDot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17" name="Google Shape;3017;p56"/>
              <p:cNvSpPr/>
              <p:nvPr/>
            </p:nvSpPr>
            <p:spPr>
              <a:xfrm>
                <a:off x="6959049" y="1289515"/>
                <a:ext cx="35413" cy="14088"/>
              </a:xfrm>
              <a:custGeom>
                <a:avLst/>
                <a:gdLst/>
                <a:ahLst/>
                <a:cxnLst/>
                <a:rect l="l" t="t" r="r" b="b"/>
                <a:pathLst>
                  <a:path w="35413" h="14088" extrusionOk="0">
                    <a:moveTo>
                      <a:pt x="0" y="14088"/>
                    </a:moveTo>
                    <a:cubicBezTo>
                      <a:pt x="11709" y="9233"/>
                      <a:pt x="23513" y="4474"/>
                      <a:pt x="35413" y="0"/>
                    </a:cubicBezTo>
                  </a:path>
                </a:pathLst>
              </a:custGeom>
              <a:noFill/>
              <a:ln w="285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018" name="Google Shape;3018;p56"/>
          <p:cNvSpPr txBox="1">
            <a:spLocks noGrp="1"/>
          </p:cNvSpPr>
          <p:nvPr>
            <p:ph type="title"/>
          </p:nvPr>
        </p:nvSpPr>
        <p:spPr>
          <a:xfrm>
            <a:off x="4140067" y="2171043"/>
            <a:ext cx="5182305" cy="387628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az-Latn-AZ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Enterobacteriaceae fəsiləsi</a:t>
            </a:r>
            <a:br>
              <a:rPr lang="az-Latn-AZ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az-Latn-AZ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Fakultativ anaerob</a:t>
            </a:r>
            <a:br>
              <a:rPr lang="az-Latn-AZ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az-Latn-AZ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Qram neqativ basil</a:t>
            </a:r>
            <a:br>
              <a:rPr lang="az-Latn-AZ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az-Latn-AZ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2500 növ</a:t>
            </a:r>
            <a:br>
              <a:rPr lang="az-Latn-AZ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az-Latn-AZ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Somatik O-antigen</a:t>
            </a:r>
            <a:br>
              <a:rPr lang="az-Latn-AZ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az-Latn-AZ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Zülal təbiətli H-antigen</a:t>
            </a:r>
            <a:br>
              <a:rPr lang="az-Latn-AZ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az-Latn-AZ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Kapsul K (Vi) antigen</a:t>
            </a:r>
            <a:br>
              <a:rPr lang="en-US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az-Latn-A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az-Latn-A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az-Latn-A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az-Latn-AZ" sz="200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br>
              <a:rPr lang="az-Latn-AZ" sz="2000"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sz="240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3020" name="Google Shape;3020;p56"/>
          <p:cNvSpPr/>
          <p:nvPr/>
        </p:nvSpPr>
        <p:spPr>
          <a:xfrm>
            <a:off x="538305" y="917448"/>
            <a:ext cx="3372368" cy="3568864"/>
          </a:xfrm>
          <a:custGeom>
            <a:avLst/>
            <a:gdLst/>
            <a:ahLst/>
            <a:cxnLst/>
            <a:rect l="l" t="t" r="r" b="b"/>
            <a:pathLst>
              <a:path w="143096" h="190426" extrusionOk="0">
                <a:moveTo>
                  <a:pt x="2914" y="0"/>
                </a:moveTo>
                <a:cubicBezTo>
                  <a:pt x="1280" y="0"/>
                  <a:pt x="0" y="1281"/>
                  <a:pt x="0" y="2914"/>
                </a:cubicBezTo>
                <a:lnTo>
                  <a:pt x="0" y="187512"/>
                </a:lnTo>
                <a:cubicBezTo>
                  <a:pt x="0" y="189101"/>
                  <a:pt x="1280" y="190426"/>
                  <a:pt x="2914" y="190426"/>
                </a:cubicBezTo>
                <a:lnTo>
                  <a:pt x="140182" y="190426"/>
                </a:lnTo>
                <a:cubicBezTo>
                  <a:pt x="141771" y="190426"/>
                  <a:pt x="143096" y="189101"/>
                  <a:pt x="143096" y="187512"/>
                </a:cubicBezTo>
                <a:lnTo>
                  <a:pt x="143096" y="2914"/>
                </a:lnTo>
                <a:cubicBezTo>
                  <a:pt x="143096" y="1281"/>
                  <a:pt x="141771" y="0"/>
                  <a:pt x="1401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CA890736-CE39-497D-8B89-E8EF0F045B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699" y="1222666"/>
            <a:ext cx="2913580" cy="2913580"/>
          </a:xfrm>
          <a:prstGeom prst="rect">
            <a:avLst/>
          </a:prstGeom>
        </p:spPr>
      </p:pic>
      <p:grpSp>
        <p:nvGrpSpPr>
          <p:cNvPr id="29" name="Google Shape;2597;p46">
            <a:extLst>
              <a:ext uri="{FF2B5EF4-FFF2-40B4-BE49-F238E27FC236}">
                <a16:creationId xmlns:a16="http://schemas.microsoft.com/office/drawing/2014/main" id="{15F998CC-232D-4D96-98E0-A4B428BA2889}"/>
              </a:ext>
            </a:extLst>
          </p:cNvPr>
          <p:cNvGrpSpPr/>
          <p:nvPr/>
        </p:nvGrpSpPr>
        <p:grpSpPr>
          <a:xfrm>
            <a:off x="8376301" y="4093020"/>
            <a:ext cx="522994" cy="624822"/>
            <a:chOff x="2153323" y="3754012"/>
            <a:chExt cx="388525" cy="464172"/>
          </a:xfrm>
        </p:grpSpPr>
        <p:sp>
          <p:nvSpPr>
            <p:cNvPr id="30" name="Google Shape;2598;p46">
              <a:extLst>
                <a:ext uri="{FF2B5EF4-FFF2-40B4-BE49-F238E27FC236}">
                  <a16:creationId xmlns:a16="http://schemas.microsoft.com/office/drawing/2014/main" id="{C51C97C4-9D58-4063-B389-10B46639651D}"/>
                </a:ext>
              </a:extLst>
            </p:cNvPr>
            <p:cNvSpPr/>
            <p:nvPr/>
          </p:nvSpPr>
          <p:spPr>
            <a:xfrm>
              <a:off x="2153323" y="3754012"/>
              <a:ext cx="264428" cy="264457"/>
            </a:xfrm>
            <a:custGeom>
              <a:avLst/>
              <a:gdLst/>
              <a:ahLst/>
              <a:cxnLst/>
              <a:rect l="l" t="t" r="r" b="b"/>
              <a:pathLst>
                <a:path w="264428" h="264457" extrusionOk="0">
                  <a:moveTo>
                    <a:pt x="23211" y="119392"/>
                  </a:moveTo>
                  <a:lnTo>
                    <a:pt x="42447" y="100154"/>
                  </a:lnTo>
                  <a:lnTo>
                    <a:pt x="61683" y="119392"/>
                  </a:lnTo>
                  <a:lnTo>
                    <a:pt x="52065" y="129011"/>
                  </a:lnTo>
                  <a:cubicBezTo>
                    <a:pt x="46753" y="134323"/>
                    <a:pt x="46753" y="142927"/>
                    <a:pt x="52065" y="148239"/>
                  </a:cubicBezTo>
                  <a:lnTo>
                    <a:pt x="164282" y="260474"/>
                  </a:lnTo>
                  <a:cubicBezTo>
                    <a:pt x="169594" y="265786"/>
                    <a:pt x="178197" y="265786"/>
                    <a:pt x="183509" y="260474"/>
                  </a:cubicBezTo>
                  <a:lnTo>
                    <a:pt x="260444" y="183532"/>
                  </a:lnTo>
                  <a:cubicBezTo>
                    <a:pt x="265757" y="178220"/>
                    <a:pt x="265757" y="169616"/>
                    <a:pt x="260444" y="164304"/>
                  </a:cubicBezTo>
                  <a:lnTo>
                    <a:pt x="148219" y="52069"/>
                  </a:lnTo>
                  <a:cubicBezTo>
                    <a:pt x="143115" y="46965"/>
                    <a:pt x="134086" y="46965"/>
                    <a:pt x="128992" y="52069"/>
                  </a:cubicBezTo>
                  <a:lnTo>
                    <a:pt x="119374" y="61688"/>
                  </a:lnTo>
                  <a:lnTo>
                    <a:pt x="100146" y="42451"/>
                  </a:lnTo>
                  <a:lnTo>
                    <a:pt x="119383" y="23213"/>
                  </a:lnTo>
                  <a:cubicBezTo>
                    <a:pt x="124695" y="17900"/>
                    <a:pt x="124695" y="9297"/>
                    <a:pt x="119383" y="3984"/>
                  </a:cubicBezTo>
                  <a:cubicBezTo>
                    <a:pt x="114070" y="-1328"/>
                    <a:pt x="105468" y="-1328"/>
                    <a:pt x="100155" y="3984"/>
                  </a:cubicBezTo>
                  <a:lnTo>
                    <a:pt x="3984" y="100163"/>
                  </a:lnTo>
                  <a:cubicBezTo>
                    <a:pt x="-1328" y="105476"/>
                    <a:pt x="-1328" y="114079"/>
                    <a:pt x="3984" y="119392"/>
                  </a:cubicBezTo>
                  <a:cubicBezTo>
                    <a:pt x="9296" y="124704"/>
                    <a:pt x="17899" y="124704"/>
                    <a:pt x="23211" y="119392"/>
                  </a:cubicBezTo>
                  <a:lnTo>
                    <a:pt x="23211" y="11939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2599;p46">
              <a:extLst>
                <a:ext uri="{FF2B5EF4-FFF2-40B4-BE49-F238E27FC236}">
                  <a16:creationId xmlns:a16="http://schemas.microsoft.com/office/drawing/2014/main" id="{2D1E3D89-7DB0-4AB0-BA7A-7AF8E90C6701}"/>
                </a:ext>
              </a:extLst>
            </p:cNvPr>
            <p:cNvSpPr/>
            <p:nvPr/>
          </p:nvSpPr>
          <p:spPr>
            <a:xfrm>
              <a:off x="2188310" y="3998634"/>
              <a:ext cx="353538" cy="219550"/>
            </a:xfrm>
            <a:custGeom>
              <a:avLst/>
              <a:gdLst/>
              <a:ahLst/>
              <a:cxnLst/>
              <a:rect l="l" t="t" r="r" b="b"/>
              <a:pathLst>
                <a:path w="353538" h="219550" extrusionOk="0">
                  <a:moveTo>
                    <a:pt x="141805" y="164249"/>
                  </a:moveTo>
                  <a:lnTo>
                    <a:pt x="0" y="164249"/>
                  </a:lnTo>
                  <a:lnTo>
                    <a:pt x="0" y="205952"/>
                  </a:lnTo>
                  <a:cubicBezTo>
                    <a:pt x="0" y="213467"/>
                    <a:pt x="6092" y="219551"/>
                    <a:pt x="13598" y="219551"/>
                  </a:cubicBezTo>
                  <a:lnTo>
                    <a:pt x="339941" y="219551"/>
                  </a:lnTo>
                  <a:cubicBezTo>
                    <a:pt x="347456" y="219551"/>
                    <a:pt x="353538" y="213458"/>
                    <a:pt x="353538" y="205952"/>
                  </a:cubicBezTo>
                  <a:lnTo>
                    <a:pt x="353538" y="177848"/>
                  </a:lnTo>
                  <a:cubicBezTo>
                    <a:pt x="353538" y="170332"/>
                    <a:pt x="347446" y="164249"/>
                    <a:pt x="339941" y="164249"/>
                  </a:cubicBezTo>
                  <a:lnTo>
                    <a:pt x="290708" y="164249"/>
                  </a:lnTo>
                  <a:lnTo>
                    <a:pt x="245111" y="118648"/>
                  </a:lnTo>
                  <a:cubicBezTo>
                    <a:pt x="241702" y="115240"/>
                    <a:pt x="237677" y="112919"/>
                    <a:pt x="233553" y="110970"/>
                  </a:cubicBezTo>
                  <a:lnTo>
                    <a:pt x="321303" y="23213"/>
                  </a:lnTo>
                  <a:cubicBezTo>
                    <a:pt x="326615" y="17900"/>
                    <a:pt x="326615" y="9297"/>
                    <a:pt x="321303" y="3984"/>
                  </a:cubicBezTo>
                  <a:cubicBezTo>
                    <a:pt x="315991" y="-1328"/>
                    <a:pt x="307388" y="-1328"/>
                    <a:pt x="302076" y="3984"/>
                  </a:cubicBezTo>
                  <a:cubicBezTo>
                    <a:pt x="297235" y="8826"/>
                    <a:pt x="133202" y="172853"/>
                    <a:pt x="141814" y="164249"/>
                  </a:cubicBezTo>
                  <a:lnTo>
                    <a:pt x="141814" y="164249"/>
                  </a:lnTo>
                  <a:close/>
                  <a:moveTo>
                    <a:pt x="217218" y="177839"/>
                  </a:moveTo>
                  <a:cubicBezTo>
                    <a:pt x="209703" y="177839"/>
                    <a:pt x="203620" y="171747"/>
                    <a:pt x="203620" y="164240"/>
                  </a:cubicBezTo>
                  <a:cubicBezTo>
                    <a:pt x="203620" y="156734"/>
                    <a:pt x="209712" y="150642"/>
                    <a:pt x="217218" y="150642"/>
                  </a:cubicBezTo>
                  <a:cubicBezTo>
                    <a:pt x="224723" y="150642"/>
                    <a:pt x="230815" y="156734"/>
                    <a:pt x="230815" y="164240"/>
                  </a:cubicBezTo>
                  <a:cubicBezTo>
                    <a:pt x="230815" y="171747"/>
                    <a:pt x="224723" y="177839"/>
                    <a:pt x="217218" y="17783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2600;p46">
              <a:extLst>
                <a:ext uri="{FF2B5EF4-FFF2-40B4-BE49-F238E27FC236}">
                  <a16:creationId xmlns:a16="http://schemas.microsoft.com/office/drawing/2014/main" id="{1DAF7EE5-9102-4592-8544-E7CA8EDEEE25}"/>
                </a:ext>
              </a:extLst>
            </p:cNvPr>
            <p:cNvSpPr/>
            <p:nvPr/>
          </p:nvSpPr>
          <p:spPr>
            <a:xfrm>
              <a:off x="2188310" y="3952566"/>
              <a:ext cx="67988" cy="183128"/>
            </a:xfrm>
            <a:custGeom>
              <a:avLst/>
              <a:gdLst/>
              <a:ahLst/>
              <a:cxnLst/>
              <a:rect l="l" t="t" r="r" b="b"/>
              <a:pathLst>
                <a:path w="67988" h="183128" extrusionOk="0">
                  <a:moveTo>
                    <a:pt x="67988" y="38720"/>
                  </a:moveTo>
                  <a:lnTo>
                    <a:pt x="29280" y="0"/>
                  </a:lnTo>
                  <a:cubicBezTo>
                    <a:pt x="11141" y="19428"/>
                    <a:pt x="0" y="45456"/>
                    <a:pt x="0" y="74321"/>
                  </a:cubicBezTo>
                  <a:lnTo>
                    <a:pt x="0" y="183129"/>
                  </a:lnTo>
                  <a:lnTo>
                    <a:pt x="54390" y="183129"/>
                  </a:lnTo>
                  <a:lnTo>
                    <a:pt x="54390" y="74321"/>
                  </a:lnTo>
                  <a:cubicBezTo>
                    <a:pt x="54390" y="60659"/>
                    <a:pt x="59630" y="48293"/>
                    <a:pt x="67988" y="38720"/>
                  </a:cubicBezTo>
                  <a:lnTo>
                    <a:pt x="67988" y="3872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2601;p46">
              <a:extLst>
                <a:ext uri="{FF2B5EF4-FFF2-40B4-BE49-F238E27FC236}">
                  <a16:creationId xmlns:a16="http://schemas.microsoft.com/office/drawing/2014/main" id="{EB69ACE3-EA21-46CA-B0D8-5D27957AE6FE}"/>
                </a:ext>
              </a:extLst>
            </p:cNvPr>
            <p:cNvSpPr/>
            <p:nvPr/>
          </p:nvSpPr>
          <p:spPr>
            <a:xfrm>
              <a:off x="2365695" y="3966400"/>
              <a:ext cx="71292" cy="71306"/>
            </a:xfrm>
            <a:custGeom>
              <a:avLst/>
              <a:gdLst/>
              <a:ahLst/>
              <a:cxnLst/>
              <a:rect l="l" t="t" r="r" b="b"/>
              <a:pathLst>
                <a:path w="71292" h="71306" extrusionOk="0">
                  <a:moveTo>
                    <a:pt x="9618" y="67323"/>
                  </a:moveTo>
                  <a:cubicBezTo>
                    <a:pt x="14930" y="72635"/>
                    <a:pt x="23533" y="72635"/>
                    <a:pt x="28845" y="67323"/>
                  </a:cubicBezTo>
                  <a:lnTo>
                    <a:pt x="67308" y="28856"/>
                  </a:lnTo>
                  <a:cubicBezTo>
                    <a:pt x="72620" y="23544"/>
                    <a:pt x="72620" y="14940"/>
                    <a:pt x="67308" y="9628"/>
                  </a:cubicBezTo>
                  <a:lnTo>
                    <a:pt x="57690" y="0"/>
                  </a:lnTo>
                  <a:lnTo>
                    <a:pt x="0" y="57695"/>
                  </a:lnTo>
                  <a:lnTo>
                    <a:pt x="9618" y="67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" name="Metin kutusu 33">
            <a:extLst>
              <a:ext uri="{FF2B5EF4-FFF2-40B4-BE49-F238E27FC236}">
                <a16:creationId xmlns:a16="http://schemas.microsoft.com/office/drawing/2014/main" id="{58FBCFA9-E1B8-48CE-A63D-6AB9308AACC4}"/>
              </a:ext>
            </a:extLst>
          </p:cNvPr>
          <p:cNvSpPr txBox="1"/>
          <p:nvPr/>
        </p:nvSpPr>
        <p:spPr>
          <a:xfrm>
            <a:off x="4429335" y="489265"/>
            <a:ext cx="41329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Salmonella:</a:t>
            </a:r>
            <a:r>
              <a:rPr lang="en-US" sz="3600"/>
              <a:t> </a:t>
            </a:r>
          </a:p>
        </p:txBody>
      </p:sp>
    </p:spTree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Veterinary Sciences | Free Full-Text | Emergence, Dissemination and  Antimicrobial Resistance of the Main Poultry-Associated Salmonella Serovars  in Brazil">
            <a:extLst>
              <a:ext uri="{FF2B5EF4-FFF2-40B4-BE49-F238E27FC236}">
                <a16:creationId xmlns:a16="http://schemas.microsoft.com/office/drawing/2014/main" id="{A80A5B2A-CC20-4876-AB5C-120C5CD90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331" y="344432"/>
            <a:ext cx="3360420" cy="2516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047A8BC8-0CB5-47DE-BA16-14FD9895B175}"/>
              </a:ext>
            </a:extLst>
          </p:cNvPr>
          <p:cNvSpPr txBox="1"/>
          <p:nvPr/>
        </p:nvSpPr>
        <p:spPr>
          <a:xfrm>
            <a:off x="171451" y="3013253"/>
            <a:ext cx="899541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Avropa Qida Təhlükəsizliyi Təşkilatı (EFSA) və Avropa Xəstəliklərin Qarşısının Alınması və Nəzarəti Mərkəzinin (ECDC) illik hesabatına görə, insan salmonellyozu əsasən çirklənmiş quşçuluq məhsullarının istehlakı ilə əlaqədardır. </a:t>
            </a: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75649708-3945-4ECA-B40F-86769D672613}"/>
              </a:ext>
            </a:extLst>
          </p:cNvPr>
          <p:cNvSpPr txBox="1"/>
          <p:nvPr/>
        </p:nvSpPr>
        <p:spPr>
          <a:xfrm>
            <a:off x="171451" y="4241751"/>
            <a:ext cx="854964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Marta Leati et al. The challenging task to select Salmonella target serovars in poultry: the Italian point of view. Epidemiol Infect. 2021.</a:t>
            </a:r>
            <a:endParaRPr lang="az-Latn-AZ" sz="14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az-Latn-AZ" sz="14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en-US" sz="2400">
              <a:solidFill>
                <a:schemeClr val="accent1">
                  <a:lumMod val="10000"/>
                </a:schemeClr>
              </a:solidFill>
            </a:endParaRP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D3EF7F04-3F39-4B3B-B708-1BDBE3856460}"/>
              </a:ext>
            </a:extLst>
          </p:cNvPr>
          <p:cNvSpPr txBox="1"/>
          <p:nvPr/>
        </p:nvSpPr>
        <p:spPr>
          <a:xfrm>
            <a:off x="948690" y="749152"/>
            <a:ext cx="4320541" cy="12254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az-Latn-AZ" sz="320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İnfeksiya mənbəyi və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az-Latn-AZ" sz="320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yoluxma yolları</a:t>
            </a:r>
            <a:endParaRPr lang="en-US" sz="320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7956656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1525D35-E11E-4DD6-BAE9-706CA321A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7017" y="341517"/>
            <a:ext cx="7422164" cy="906529"/>
          </a:xfrm>
        </p:spPr>
        <p:txBody>
          <a:bodyPr/>
          <a:lstStyle/>
          <a:p>
            <a:r>
              <a:rPr lang="en-US" sz="24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Salmonella 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:</a:t>
            </a:r>
            <a:r>
              <a:rPr lang="az-Latn-AZ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törətdiyi xəstəliklər</a:t>
            </a:r>
            <a:endParaRPr lang="en-US" sz="3600" dirty="0">
              <a:solidFill>
                <a:srgbClr val="FF0000"/>
              </a:solidFill>
            </a:endParaRPr>
          </a:p>
        </p:txBody>
      </p:sp>
      <p:graphicFrame>
        <p:nvGraphicFramePr>
          <p:cNvPr id="3" name="Tablo 4">
            <a:extLst>
              <a:ext uri="{FF2B5EF4-FFF2-40B4-BE49-F238E27FC236}">
                <a16:creationId xmlns:a16="http://schemas.microsoft.com/office/drawing/2014/main" id="{D1C90FAD-4277-4078-82CF-D40E83F0A2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3357260"/>
              </p:ext>
            </p:extLst>
          </p:nvPr>
        </p:nvGraphicFramePr>
        <p:xfrm>
          <a:off x="1977017" y="1060443"/>
          <a:ext cx="5433237" cy="3443631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5433237">
                  <a:extLst>
                    <a:ext uri="{9D8B030D-6E8A-4147-A177-3AD203B41FA5}">
                      <a16:colId xmlns:a16="http://schemas.microsoft.com/office/drawing/2014/main" val="3232905874"/>
                    </a:ext>
                  </a:extLst>
                </a:gridCol>
              </a:tblGrid>
              <a:tr h="483976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b="1" i="0" u="none" strike="noStrike" cap="none" err="1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kəskin</a:t>
                      </a:r>
                      <a:r>
                        <a:rPr lang="en-US" sz="2000" b="1" i="0" u="none" strike="noStrike" cap="none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qastroenterit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b="1" i="0" u="none" strike="noStrike" cap="none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enterokolit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az-Latn-AZ" sz="2000" b="1" i="0" u="none" strike="noStrike" cap="none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q</a:t>
                      </a:r>
                      <a:r>
                        <a:rPr lang="en-US" sz="2000" b="1" i="0" u="none" strike="noStrike" cap="none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ida z</a:t>
                      </a:r>
                      <a:r>
                        <a:rPr lang="az-Latn-AZ" sz="2000" b="1" i="0" u="none" strike="noStrike" cap="none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əhərlənməsi</a:t>
                      </a:r>
                      <a:endParaRPr lang="en-US" sz="2000" b="1" i="0" u="none" strike="noStrike" cap="none">
                        <a:solidFill>
                          <a:schemeClr val="accent1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0669424"/>
                  </a:ext>
                </a:extLst>
              </a:tr>
              <a:tr h="483976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u="none" strike="noStrike" cap="none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bağırsaq</a:t>
                      </a:r>
                      <a:r>
                        <a:rPr lang="en-US" sz="2000" b="0" i="0" u="none" strike="noStrike" cap="none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qızdırması</a:t>
                      </a:r>
                      <a:r>
                        <a:rPr lang="en-US" sz="2000" b="0" i="0" u="none" strike="noStrike" cap="none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(</a:t>
                      </a:r>
                      <a:r>
                        <a:rPr lang="en-US" sz="2000" b="0" i="0" u="none" strike="noStrike" cap="none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tif</a:t>
                      </a:r>
                      <a:r>
                        <a:rPr lang="en-US" sz="2000" b="0" i="0" u="none" strike="noStrike" cap="none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err="1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və</a:t>
                      </a:r>
                      <a:r>
                        <a:rPr lang="en-US" sz="2000" b="0" i="0" u="none" strike="noStrike" cap="none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paratif</a:t>
                      </a:r>
                      <a:r>
                        <a:rPr lang="az-Latn-AZ" sz="2000" b="0" i="0" u="none" strike="noStrike" cap="none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)</a:t>
                      </a:r>
                      <a:endParaRPr lang="en-US" sz="2000" dirty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9858778"/>
                  </a:ext>
                </a:extLst>
              </a:tr>
              <a:tr h="483976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az-Latn-AZ" sz="2000" b="0" i="0" u="none" strike="noStrike" cap="none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b</a:t>
                      </a:r>
                      <a:r>
                        <a:rPr lang="en-US" sz="2000" b="0" i="0" u="none" strike="noStrike" cap="none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akteriemiya</a:t>
                      </a:r>
                      <a:r>
                        <a:rPr lang="az-Latn-AZ" sz="2000" b="0" i="0" u="none" strike="noStrike" cap="none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endParaRPr lang="en-US" sz="2000" dirty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3024057"/>
                  </a:ext>
                </a:extLst>
              </a:tr>
              <a:tr h="483976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az-Latn-AZ" sz="200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xəstəxanadaxili infeksiyalar</a:t>
                      </a:r>
                      <a:endParaRPr lang="en-US" sz="2000" dirty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9822246"/>
                  </a:ext>
                </a:extLst>
              </a:tr>
              <a:tr h="501887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u="none" strike="noStrike" cap="none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xroniki</a:t>
                      </a:r>
                      <a:r>
                        <a:rPr lang="en-US" sz="2000" b="0" i="0" u="none" strike="noStrike" cap="none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daşı</a:t>
                      </a:r>
                      <a:r>
                        <a:rPr lang="en-GB" sz="2000" b="0" i="0" u="none" strike="noStrike" cap="none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y</a:t>
                      </a:r>
                      <a:r>
                        <a:rPr lang="az-Latn-AZ" sz="2000" b="0" i="0" u="none" strike="noStrike" cap="none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ıcılıq</a:t>
                      </a:r>
                      <a:endParaRPr lang="en-US" sz="2000" dirty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7464675"/>
                  </a:ext>
                </a:extLst>
              </a:tr>
              <a:tr h="48397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4710978"/>
                  </a:ext>
                </a:extLst>
              </a:tr>
            </a:tbl>
          </a:graphicData>
        </a:graphic>
      </p:graphicFrame>
      <p:pic>
        <p:nvPicPr>
          <p:cNvPr id="6" name="Resim 5">
            <a:extLst>
              <a:ext uri="{FF2B5EF4-FFF2-40B4-BE49-F238E27FC236}">
                <a16:creationId xmlns:a16="http://schemas.microsoft.com/office/drawing/2014/main" id="{0DCDD807-515E-473B-A9A2-63F1EA45BA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490" y="149893"/>
            <a:ext cx="1169944" cy="76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343649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almonella enterica as a vaccine carrier. | Semantic Scholar">
            <a:extLst>
              <a:ext uri="{FF2B5EF4-FFF2-40B4-BE49-F238E27FC236}">
                <a16:creationId xmlns:a16="http://schemas.microsoft.com/office/drawing/2014/main" id="{CBC9DE7B-7D64-44CE-80CB-2D0E17F4D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47" y="352632"/>
            <a:ext cx="3766834" cy="4065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47E0DE9D-7822-4BC4-A110-DF9D77049DD3}"/>
              </a:ext>
            </a:extLst>
          </p:cNvPr>
          <p:cNvSpPr txBox="1"/>
          <p:nvPr/>
        </p:nvSpPr>
        <p:spPr>
          <a:xfrm>
            <a:off x="4384053" y="434340"/>
            <a:ext cx="4572000" cy="9939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Salmonella </a:t>
            </a:r>
            <a:r>
              <a:rPr lang="de-DE" sz="280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</a:t>
            </a:r>
            <a:r>
              <a:rPr lang="en-US" sz="2800" b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nterica </a:t>
            </a:r>
            <a:r>
              <a:rPr lang="az-Latn-AZ" sz="280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Patogenezi</a:t>
            </a:r>
            <a:r>
              <a:rPr lang="en-US" sz="2800">
                <a:solidFill>
                  <a:srgbClr val="FF0000"/>
                </a:solidFill>
              </a:rPr>
              <a:t> </a:t>
            </a:r>
            <a:r>
              <a:rPr lang="en-US" sz="2000">
                <a:solidFill>
                  <a:srgbClr val="FF0000"/>
                </a:solidFill>
              </a:rPr>
              <a:t>:</a:t>
            </a:r>
            <a:r>
              <a:rPr lang="en-US" sz="2000"/>
              <a:t> </a:t>
            </a:r>
            <a:endParaRPr lang="en-US" sz="280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CA145295-A040-4A78-9440-8C3D52D4F959}"/>
              </a:ext>
            </a:extLst>
          </p:cNvPr>
          <p:cNvSpPr txBox="1"/>
          <p:nvPr/>
        </p:nvSpPr>
        <p:spPr>
          <a:xfrm>
            <a:off x="4384053" y="1676245"/>
            <a:ext cx="4880610" cy="2566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az-Latn-AZ" sz="2000">
                <a:solidFill>
                  <a:schemeClr val="tx2">
                    <a:lumMod val="1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transsitoz mexanizm</a:t>
            </a:r>
            <a:endParaRPr lang="en-US" sz="2000">
              <a:solidFill>
                <a:schemeClr val="tx2">
                  <a:lumMod val="1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az-Latn-AZ" sz="2000">
                <a:solidFill>
                  <a:schemeClr val="tx2">
                    <a:lumMod val="1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limfa follikullarında çoxalma</a:t>
            </a:r>
            <a:endParaRPr lang="en-US" sz="2000">
              <a:solidFill>
                <a:schemeClr val="tx2">
                  <a:lumMod val="1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az-Latn-AZ" sz="2000">
                <a:solidFill>
                  <a:schemeClr val="tx2">
                    <a:lumMod val="1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selikaltı qatda çoxalma </a:t>
            </a:r>
            <a:endParaRPr lang="en-US" sz="2000">
              <a:solidFill>
                <a:schemeClr val="tx2">
                  <a:lumMod val="1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az-Latn-AZ" sz="2000">
                <a:solidFill>
                  <a:schemeClr val="tx2">
                    <a:lumMod val="1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nazik bağırsaqlarda ent</a:t>
            </a:r>
            <a:r>
              <a:rPr lang="en-US" sz="2000">
                <a:solidFill>
                  <a:schemeClr val="tx2">
                    <a:lumMod val="1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az-Latn-AZ" sz="2000">
                <a:solidFill>
                  <a:schemeClr val="tx2">
                    <a:lumMod val="1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rotoksin ifrazı</a:t>
            </a:r>
            <a:endParaRPr lang="en-US" sz="2000">
              <a:solidFill>
                <a:schemeClr val="tx2">
                  <a:lumMod val="1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az-Latn-AZ" sz="2000">
                <a:solidFill>
                  <a:schemeClr val="tx2">
                    <a:lumMod val="1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6-48 saat inkubasiya müddəti</a:t>
            </a:r>
            <a:endParaRPr lang="en-US" sz="2000">
              <a:solidFill>
                <a:schemeClr val="tx2">
                  <a:lumMod val="1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az-Latn-AZ" sz="2000">
                <a:solidFill>
                  <a:schemeClr val="tx2">
                    <a:lumMod val="1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2000">
              <a:solidFill>
                <a:schemeClr val="tx2">
                  <a:lumMod val="1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9264631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FC4334B6-A2C1-4AB8-9AB1-F82532413B64}"/>
              </a:ext>
            </a:extLst>
          </p:cNvPr>
          <p:cNvSpPr txBox="1"/>
          <p:nvPr/>
        </p:nvSpPr>
        <p:spPr>
          <a:xfrm>
            <a:off x="1165860" y="230396"/>
            <a:ext cx="4572000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az-Latn-AZ" sz="360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Klinik əlamətlər</a:t>
            </a:r>
            <a:r>
              <a:rPr lang="en-US" sz="360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B988AA3D-4B19-400B-BB50-B03A1F2E823A}"/>
              </a:ext>
            </a:extLst>
          </p:cNvPr>
          <p:cNvSpPr txBox="1"/>
          <p:nvPr/>
        </p:nvSpPr>
        <p:spPr>
          <a:xfrm>
            <a:off x="1165860" y="1127099"/>
            <a:ext cx="4572000" cy="24610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az-Latn-AZ" sz="24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ürəkbulanma</a:t>
            </a:r>
            <a:endParaRPr lang="en-US" sz="24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az-Latn-AZ" sz="24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qusma </a:t>
            </a:r>
            <a:endParaRPr lang="en-US" sz="24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az-Latn-AZ" sz="24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qarın ağrısı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az-Latn-AZ" sz="24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selikli və qanlı ishal</a:t>
            </a:r>
            <a:endParaRPr lang="en-US" sz="24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az-Latn-AZ" sz="24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qızdırma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235D3B91-28C5-41A4-8192-4E7F22005531}"/>
              </a:ext>
            </a:extLst>
          </p:cNvPr>
          <p:cNvSpPr txBox="1"/>
          <p:nvPr/>
        </p:nvSpPr>
        <p:spPr>
          <a:xfrm>
            <a:off x="6412230" y="219327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z-Latn-AZ" sz="360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Diaqnoz</a:t>
            </a:r>
            <a:r>
              <a:rPr lang="en-US" sz="360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3600"/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4C84917E-24AE-4A21-922C-7575812658F7}"/>
              </a:ext>
            </a:extLst>
          </p:cNvPr>
          <p:cNvSpPr txBox="1"/>
          <p:nvPr/>
        </p:nvSpPr>
        <p:spPr>
          <a:xfrm>
            <a:off x="5546408" y="1127099"/>
            <a:ext cx="3151822" cy="2651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az-Latn-AZ" sz="24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1-ci həftə qan kültürü</a:t>
            </a:r>
            <a:endParaRPr lang="en-US" sz="24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az-Latn-AZ" sz="24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və 3-cü həftədən nəcis və sidik kültürü </a:t>
            </a:r>
            <a:endParaRPr lang="en-US" sz="24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az-Latn-AZ" sz="24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2-5 həftədən serum antigenləri maksimum səviyyədə </a:t>
            </a:r>
            <a:endParaRPr lang="en-US" sz="24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Resim 10">
            <a:extLst>
              <a:ext uri="{FF2B5EF4-FFF2-40B4-BE49-F238E27FC236}">
                <a16:creationId xmlns:a16="http://schemas.microsoft.com/office/drawing/2014/main" id="{1DCFBCC9-EEAB-4660-AE27-39C25D848A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30" y="4288463"/>
            <a:ext cx="1169944" cy="76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27069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4AEC991-41CB-4D2E-A611-632A18786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57299" y="625357"/>
            <a:ext cx="7699200" cy="572700"/>
          </a:xfrm>
        </p:spPr>
        <p:txBody>
          <a:bodyPr/>
          <a:lstStyle/>
          <a:p>
            <a:r>
              <a:rPr lang="en-US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              </a:t>
            </a:r>
            <a:r>
              <a:rPr lang="en-US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Material </a:t>
            </a:r>
            <a:r>
              <a:rPr lang="en-US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və</a:t>
            </a:r>
            <a:r>
              <a:rPr lang="en-US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Metod</a:t>
            </a:r>
            <a:r>
              <a:rPr lang="az-Latn-AZ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21089BD5-76A5-4026-BC5C-5B9270383E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271688"/>
            <a:ext cx="3360526" cy="3416400"/>
          </a:xfrm>
        </p:spPr>
        <p:txBody>
          <a:bodyPr/>
          <a:lstStyle/>
          <a:p>
            <a:r>
              <a:rPr lang="en-US" sz="18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2019-c</a:t>
            </a:r>
            <a:r>
              <a:rPr lang="az-Latn-AZ" sz="18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u</a:t>
            </a:r>
            <a:r>
              <a:rPr lang="en-US" sz="18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ilin yanvar- 2024-ci ilin yanvar ayları ərzində HB Güvən klinikasının Mikrobiologiya laboratoriyasına göndərilmiş 1500-dən çox nəcis nümunəsi</a:t>
            </a:r>
            <a:r>
              <a:rPr lang="az-Latn-AZ" sz="18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nin kultivasiya nəticəsi tədqiqata daxil edilmişdir</a:t>
            </a:r>
            <a:endParaRPr lang="en-US" sz="180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en-US" sz="180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en-US" sz="180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en-US" sz="180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en-US" sz="180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en-US" sz="180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en-US" sz="180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az-Latn-AZ" sz="18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Nümunələr </a:t>
            </a:r>
            <a:r>
              <a:rPr lang="en-US" sz="18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MacConkey a</a:t>
            </a:r>
            <a:r>
              <a:rPr lang="az-Latn-AZ" sz="18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q</a:t>
            </a:r>
            <a:r>
              <a:rPr lang="en-US" sz="18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ar və SS/Hektoen a</a:t>
            </a:r>
            <a:r>
              <a:rPr lang="az-Latn-AZ" sz="18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q</a:t>
            </a:r>
            <a:r>
              <a:rPr lang="en-US" sz="18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ar</a:t>
            </a:r>
            <a:r>
              <a:rPr lang="az-Latn-AZ" sz="18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da kultivasiya edilmişdir</a:t>
            </a:r>
            <a:endParaRPr lang="en-US"/>
          </a:p>
        </p:txBody>
      </p:sp>
      <p:pic>
        <p:nvPicPr>
          <p:cNvPr id="6" name="Google Shape;2172;p36">
            <a:extLst>
              <a:ext uri="{FF2B5EF4-FFF2-40B4-BE49-F238E27FC236}">
                <a16:creationId xmlns:a16="http://schemas.microsoft.com/office/drawing/2014/main" id="{25D043B2-B0B9-47FE-A6EF-995491722706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 l="41862" r="11886"/>
          <a:stretch/>
        </p:blipFill>
        <p:spPr>
          <a:xfrm>
            <a:off x="3422459" y="1271688"/>
            <a:ext cx="2361017" cy="3009014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6D1A4264-0D80-460C-98DE-093045D5B1A8}"/>
              </a:ext>
            </a:extLst>
          </p:cNvPr>
          <p:cNvSpPr txBox="1"/>
          <p:nvPr/>
        </p:nvSpPr>
        <p:spPr>
          <a:xfrm>
            <a:off x="6134297" y="748468"/>
            <a:ext cx="22325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</a:t>
            </a:r>
            <a:r>
              <a:rPr lang="az-Latn-AZ" sz="280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ultivasiya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:</a:t>
            </a:r>
            <a:r>
              <a:rPr lang="az-Latn-AZ" sz="280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3EBC5C73-4380-4F89-AD86-EFFABE3F8445}"/>
              </a:ext>
            </a:extLst>
          </p:cNvPr>
          <p:cNvSpPr txBox="1"/>
          <p:nvPr/>
        </p:nvSpPr>
        <p:spPr>
          <a:xfrm>
            <a:off x="6018617" y="2056558"/>
            <a:ext cx="27323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tx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MacConkey a</a:t>
            </a:r>
            <a:r>
              <a:rPr lang="az-Latn-AZ" sz="1800">
                <a:solidFill>
                  <a:schemeClr val="tx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q</a:t>
            </a:r>
            <a:r>
              <a:rPr lang="en-US" sz="1800">
                <a:solidFill>
                  <a:schemeClr val="tx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>
              <a:solidFill>
                <a:schemeClr val="tx2">
                  <a:lumMod val="1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tx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SS/Hektoen a</a:t>
            </a:r>
            <a:r>
              <a:rPr lang="az-Latn-AZ" sz="1800">
                <a:solidFill>
                  <a:schemeClr val="tx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q</a:t>
            </a:r>
            <a:r>
              <a:rPr lang="en-US" sz="1800">
                <a:solidFill>
                  <a:schemeClr val="tx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>
              <a:solidFill>
                <a:schemeClr val="tx2">
                  <a:lumMod val="10000"/>
                </a:schemeClr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</a:rPr>
              <a:t>EMB aqar</a:t>
            </a:r>
            <a:endParaRPr lang="en-US" sz="1800">
              <a:solidFill>
                <a:schemeClr val="tx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767829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lt Başlık 3">
            <a:extLst>
              <a:ext uri="{FF2B5EF4-FFF2-40B4-BE49-F238E27FC236}">
                <a16:creationId xmlns:a16="http://schemas.microsoft.com/office/drawing/2014/main" id="{DF02A721-AE21-4152-B9B3-9D10DD2BC1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70507" y="954272"/>
            <a:ext cx="5121054" cy="2744787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sz="20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İnkubasiy</a:t>
            </a:r>
            <a:r>
              <a:rPr lang="az-Latn-AZ" sz="2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a:</a:t>
            </a:r>
          </a:p>
          <a:p>
            <a:pPr marL="939800" lvl="1" indent="-342900" algn="l">
              <a:buFont typeface="Arial" panose="020B0604020202020204" pitchFamily="34" charset="0"/>
              <a:buChar char="•"/>
            </a:pPr>
            <a:r>
              <a:rPr lang="az-Latn-AZ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Ş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übhəli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laktoza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mənfi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H</a:t>
            </a:r>
            <a:r>
              <a:rPr lang="en-US" sz="2000" baseline="-25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müsbət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koloniyalar</a:t>
            </a:r>
            <a:endParaRPr lang="az-Latn-AZ" sz="20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482600" indent="-342900" algn="l">
              <a:buFont typeface="Arial" panose="020B0604020202020204" pitchFamily="34" charset="0"/>
              <a:buChar char="•"/>
            </a:pPr>
            <a:endParaRPr lang="en-US" sz="2000" b="1">
              <a:solidFill>
                <a:srgbClr val="FF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482600" indent="-342900" algn="l">
              <a:buFont typeface="Arial" panose="020B0604020202020204" pitchFamily="34" charset="0"/>
              <a:buChar char="•"/>
            </a:pPr>
            <a:r>
              <a:rPr lang="az-Latn-AZ" sz="2000" b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İdentifikasiya</a:t>
            </a:r>
            <a:r>
              <a:rPr lang="az-Latn-AZ" sz="2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</a:t>
            </a:r>
          </a:p>
          <a:p>
            <a:pPr marL="939800" lvl="1" indent="-342900" algn="l">
              <a:buFont typeface="Arial" panose="020B0604020202020204" pitchFamily="34" charset="0"/>
              <a:buChar char="•"/>
            </a:pPr>
            <a:r>
              <a:rPr lang="az-Latn-AZ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lassik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az-Latn-AZ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metod</a:t>
            </a:r>
          </a:p>
          <a:p>
            <a:pPr marL="939800" lvl="1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VITEK-2 avtomatlaşdırılmış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sistem</a:t>
            </a:r>
            <a:r>
              <a:rPr lang="az-Latn-AZ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az-Latn-AZ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</a:p>
          <a:p>
            <a:pPr marL="482600" indent="-342900" algn="l">
              <a:buFont typeface="Arial" panose="020B0604020202020204" pitchFamily="34" charset="0"/>
              <a:buChar char="•"/>
            </a:pPr>
            <a:endParaRPr lang="en-US" sz="2000" b="1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482600" indent="-342900" algn="l">
              <a:buFont typeface="Arial" panose="020B0604020202020204" pitchFamily="34" charset="0"/>
              <a:buChar char="•"/>
            </a:pPr>
            <a:r>
              <a:rPr lang="az-Latn-AZ" sz="2000" b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İdentifikasiya </a:t>
            </a:r>
            <a:r>
              <a:rPr lang="az-Latn-AZ" sz="2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olunmuş ş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tam</a:t>
            </a:r>
            <a:r>
              <a:rPr lang="az-Latn-AZ" sz="2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lar</a:t>
            </a:r>
            <a:r>
              <a:rPr lang="az-Latn-AZ" sz="20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ın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təsdiq</a:t>
            </a:r>
            <a:r>
              <a:rPr lang="az-Latn-AZ" sz="2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i: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</a:p>
          <a:p>
            <a:pPr marL="939800" lvl="1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Salmonella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polivalent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antiserum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ilə</a:t>
            </a:r>
            <a:endParaRPr lang="en-US" sz="2000" dirty="0"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7ADECF33-3F2C-48D8-88AB-9158917915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395" y="1573674"/>
            <a:ext cx="3024471" cy="1996152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>
            <a:extLst>
              <a:ext uri="{FF2B5EF4-FFF2-40B4-BE49-F238E27FC236}">
                <a16:creationId xmlns:a16="http://schemas.microsoft.com/office/drawing/2014/main" id="{E582256A-D175-465C-8783-F854FD4F8AFC}"/>
              </a:ext>
            </a:extLst>
          </p:cNvPr>
          <p:cNvSpPr txBox="1"/>
          <p:nvPr/>
        </p:nvSpPr>
        <p:spPr>
          <a:xfrm>
            <a:off x="5888485" y="1261100"/>
            <a:ext cx="331673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Salmonella enterica </a:t>
            </a:r>
            <a:r>
              <a:rPr lang="az-Latn-AZ" sz="20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olaraq identifikasiya edil</a:t>
            </a:r>
            <a:r>
              <a:rPr lang="en-US" sz="20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ib</a:t>
            </a:r>
            <a:r>
              <a:rPr lang="az-Latn-AZ" sz="20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>
                <a:solidFill>
                  <a:schemeClr val="tx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33</a:t>
            </a:r>
            <a:r>
              <a:rPr lang="en-US" sz="20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Salmonella </a:t>
            </a:r>
            <a:r>
              <a:rPr lang="az-Latn-AZ" sz="20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ştam</a:t>
            </a:r>
            <a:r>
              <a:rPr lang="en-US" sz="20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</a:t>
            </a:r>
            <a:r>
              <a:rPr lang="az-Latn-AZ" sz="20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ı </a:t>
            </a:r>
            <a:endParaRPr lang="en-US" sz="200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EUCAST tövsiyələrinə uyğun olaraq antibiotiklərə həssaslıq testləri</a:t>
            </a:r>
            <a:endParaRPr lang="en-US" sz="2000"/>
          </a:p>
        </p:txBody>
      </p:sp>
      <p:pic>
        <p:nvPicPr>
          <p:cNvPr id="5122" name="Picture 2" descr="Prevalence and antibiotics resistance status of Salmonella in raw meat  consumed in various areas of Lahore, Pakistan | Scientific Reports">
            <a:extLst>
              <a:ext uri="{FF2B5EF4-FFF2-40B4-BE49-F238E27FC236}">
                <a16:creationId xmlns:a16="http://schemas.microsoft.com/office/drawing/2014/main" id="{D4292B84-DC86-4D0F-8586-2282AD886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668" y="1261101"/>
            <a:ext cx="5004793" cy="3280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Yay 1">
            <a:extLst>
              <a:ext uri="{FF2B5EF4-FFF2-40B4-BE49-F238E27FC236}">
                <a16:creationId xmlns:a16="http://schemas.microsoft.com/office/drawing/2014/main" id="{EE5B7B9E-248D-464F-AB80-7F3579A83ABE}"/>
              </a:ext>
            </a:extLst>
          </p:cNvPr>
          <p:cNvSpPr/>
          <p:nvPr/>
        </p:nvSpPr>
        <p:spPr>
          <a:xfrm>
            <a:off x="3487479" y="489098"/>
            <a:ext cx="1637414" cy="465174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Blok Yay 2">
            <a:extLst>
              <a:ext uri="{FF2B5EF4-FFF2-40B4-BE49-F238E27FC236}">
                <a16:creationId xmlns:a16="http://schemas.microsoft.com/office/drawing/2014/main" id="{B78A2E30-DB97-4355-9BC5-84F807BA0124}"/>
              </a:ext>
            </a:extLst>
          </p:cNvPr>
          <p:cNvSpPr/>
          <p:nvPr/>
        </p:nvSpPr>
        <p:spPr>
          <a:xfrm rot="19785772">
            <a:off x="654882" y="1393292"/>
            <a:ext cx="1212112" cy="677826"/>
          </a:xfrm>
          <a:prstGeom prst="blockArc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Blok Yay 7">
            <a:extLst>
              <a:ext uri="{FF2B5EF4-FFF2-40B4-BE49-F238E27FC236}">
                <a16:creationId xmlns:a16="http://schemas.microsoft.com/office/drawing/2014/main" id="{FB9C6FFC-ED09-463E-BB6C-44BE3D3E7242}"/>
              </a:ext>
            </a:extLst>
          </p:cNvPr>
          <p:cNvSpPr/>
          <p:nvPr/>
        </p:nvSpPr>
        <p:spPr>
          <a:xfrm>
            <a:off x="2463008" y="1357773"/>
            <a:ext cx="1212112" cy="548260"/>
          </a:xfrm>
          <a:prstGeom prst="blockArc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Blok Yay 8">
            <a:extLst>
              <a:ext uri="{FF2B5EF4-FFF2-40B4-BE49-F238E27FC236}">
                <a16:creationId xmlns:a16="http://schemas.microsoft.com/office/drawing/2014/main" id="{6DEFE152-CC96-45C0-8DBE-3D979FFEAAA5}"/>
              </a:ext>
            </a:extLst>
          </p:cNvPr>
          <p:cNvSpPr/>
          <p:nvPr/>
        </p:nvSpPr>
        <p:spPr>
          <a:xfrm rot="21325653">
            <a:off x="4017234" y="1308336"/>
            <a:ext cx="1212112" cy="677826"/>
          </a:xfrm>
          <a:prstGeom prst="blockArc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Blok Yay 9">
            <a:extLst>
              <a:ext uri="{FF2B5EF4-FFF2-40B4-BE49-F238E27FC236}">
                <a16:creationId xmlns:a16="http://schemas.microsoft.com/office/drawing/2014/main" id="{2C25F1D5-8074-4283-809B-C6B0A8158965}"/>
              </a:ext>
            </a:extLst>
          </p:cNvPr>
          <p:cNvSpPr/>
          <p:nvPr/>
        </p:nvSpPr>
        <p:spPr>
          <a:xfrm rot="19629395">
            <a:off x="564069" y="3059289"/>
            <a:ext cx="1212112" cy="677826"/>
          </a:xfrm>
          <a:prstGeom prst="blockArc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Blok Yay 10">
            <a:extLst>
              <a:ext uri="{FF2B5EF4-FFF2-40B4-BE49-F238E27FC236}">
                <a16:creationId xmlns:a16="http://schemas.microsoft.com/office/drawing/2014/main" id="{A1447397-52C4-4222-82D9-A6255BD77A33}"/>
              </a:ext>
            </a:extLst>
          </p:cNvPr>
          <p:cNvSpPr/>
          <p:nvPr/>
        </p:nvSpPr>
        <p:spPr>
          <a:xfrm rot="20287664">
            <a:off x="2291085" y="3017672"/>
            <a:ext cx="1212112" cy="677826"/>
          </a:xfrm>
          <a:prstGeom prst="blockArc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Blok Yay 11">
            <a:extLst>
              <a:ext uri="{FF2B5EF4-FFF2-40B4-BE49-F238E27FC236}">
                <a16:creationId xmlns:a16="http://schemas.microsoft.com/office/drawing/2014/main" id="{174BBC20-DFD6-4739-8B4E-336C1DF82F99}"/>
              </a:ext>
            </a:extLst>
          </p:cNvPr>
          <p:cNvSpPr/>
          <p:nvPr/>
        </p:nvSpPr>
        <p:spPr>
          <a:xfrm rot="156394">
            <a:off x="4143997" y="2987127"/>
            <a:ext cx="1212112" cy="677826"/>
          </a:xfrm>
          <a:prstGeom prst="blockArc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7419ECCA-B15F-49F5-9664-60F747460CEA}"/>
              </a:ext>
            </a:extLst>
          </p:cNvPr>
          <p:cNvSpPr txBox="1"/>
          <p:nvPr/>
        </p:nvSpPr>
        <p:spPr>
          <a:xfrm>
            <a:off x="2323003" y="311659"/>
            <a:ext cx="46005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</a:t>
            </a:r>
            <a:r>
              <a:rPr lang="en-US" sz="180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ntibiotiklərə həssaslıq testləri</a:t>
            </a:r>
            <a:endParaRPr lang="en-US" sz="1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94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Microbiology - Bachelor of Science in Biological Sciences by Slidesgo">
  <a:themeElements>
    <a:clrScheme name="Simple Light">
      <a:dk1>
        <a:srgbClr val="0E103E"/>
      </a:dk1>
      <a:lt1>
        <a:srgbClr val="FFFFFF"/>
      </a:lt1>
      <a:dk2>
        <a:srgbClr val="EBF3FF"/>
      </a:dk2>
      <a:lt2>
        <a:srgbClr val="D6EAFF"/>
      </a:lt2>
      <a:accent1>
        <a:srgbClr val="A5C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E103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0E2A47"/>
      </a:dk1>
      <a:lt1>
        <a:srgbClr val="FFFFFF"/>
      </a:lt1>
      <a:dk2>
        <a:srgbClr val="869FB2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869FB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513</TotalTime>
  <Words>637</Words>
  <Application>Microsoft Office PowerPoint</Application>
  <PresentationFormat>Ekran Gösterisi (16:9)</PresentationFormat>
  <Paragraphs>116</Paragraphs>
  <Slides>15</Slides>
  <Notes>3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9</vt:i4>
      </vt:variant>
      <vt:variant>
        <vt:lpstr>Tema</vt:lpstr>
      </vt:variant>
      <vt:variant>
        <vt:i4>2</vt:i4>
      </vt:variant>
      <vt:variant>
        <vt:lpstr>Slayt Başlıkları</vt:lpstr>
      </vt:variant>
      <vt:variant>
        <vt:i4>15</vt:i4>
      </vt:variant>
    </vt:vector>
  </HeadingPairs>
  <TitlesOfParts>
    <vt:vector size="26" baseType="lpstr">
      <vt:lpstr>Arial</vt:lpstr>
      <vt:lpstr>Times New Roman</vt:lpstr>
      <vt:lpstr>Proxima Nova Semibold</vt:lpstr>
      <vt:lpstr>DM Sans</vt:lpstr>
      <vt:lpstr>Calibri Light</vt:lpstr>
      <vt:lpstr>Calibri</vt:lpstr>
      <vt:lpstr>Cambria</vt:lpstr>
      <vt:lpstr>Signika Negative</vt:lpstr>
      <vt:lpstr>Proxima Nova</vt:lpstr>
      <vt:lpstr>Microbiology - Bachelor of Science in Biological Sciences by Slidesgo</vt:lpstr>
      <vt:lpstr>Slidesgo Final Pages</vt:lpstr>
      <vt:lpstr>PowerPoint Sunusu</vt:lpstr>
      <vt:lpstr>-Enterobacteriaceae fəsiləsi -Fakultativ anaerob -Qram neqativ basil -2500 növ -Somatik O-antigen -Zülal təbiətli H-antigen -Kapsul K (Vi) antigen        </vt:lpstr>
      <vt:lpstr>PowerPoint Sunusu</vt:lpstr>
      <vt:lpstr>Salmonella : törətdiyi xəstəliklər</vt:lpstr>
      <vt:lpstr>PowerPoint Sunusu</vt:lpstr>
      <vt:lpstr>PowerPoint Sunusu</vt:lpstr>
      <vt:lpstr>               Material və Metod </vt:lpstr>
      <vt:lpstr>PowerPoint Sunusu</vt:lpstr>
      <vt:lpstr>PowerPoint Sunusu</vt:lpstr>
      <vt:lpstr>PowerPoint Sunusu</vt:lpstr>
      <vt:lpstr>PowerPoint Sunusu</vt:lpstr>
      <vt:lpstr>   İllər üzrə Salmonella ştamlarinda ampisilin və siprofloksasinə davamlılıq nisbətləri </vt:lpstr>
      <vt:lpstr>Digər Qafqaz ölkələrində:  izolə edilmiş ştamların ən az 61,5%-də çoxlu dərman rezistentliyi (MDR) </vt:lpstr>
      <vt:lpstr>Nəticədə artan müqavimət nisbətləri lazımsız antibiotiklərin verilməməsinin və antibiotik həssaslıq testinə uyğun müalicənin tənzimlənməsinin vacibliyini göstərir.    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Beş illik Salmonella Enterica Nəticələri</dc:title>
  <cp:lastModifiedBy>Administrator</cp:lastModifiedBy>
  <cp:revision>54</cp:revision>
  <dcterms:modified xsi:type="dcterms:W3CDTF">2024-05-01T20:08:48Z</dcterms:modified>
</cp:coreProperties>
</file>